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5"/>
  </p:notesMasterIdLst>
  <p:sldIdLst>
    <p:sldId id="289" r:id="rId2"/>
    <p:sldId id="290" r:id="rId3"/>
    <p:sldId id="259" r:id="rId4"/>
    <p:sldId id="291" r:id="rId5"/>
    <p:sldId id="293" r:id="rId6"/>
    <p:sldId id="262" r:id="rId7"/>
    <p:sldId id="265" r:id="rId8"/>
    <p:sldId id="266" r:id="rId9"/>
    <p:sldId id="267" r:id="rId10"/>
    <p:sldId id="264" r:id="rId11"/>
    <p:sldId id="269" r:id="rId12"/>
    <p:sldId id="270" r:id="rId13"/>
    <p:sldId id="271" r:id="rId14"/>
    <p:sldId id="272" r:id="rId15"/>
    <p:sldId id="273" r:id="rId16"/>
    <p:sldId id="274" r:id="rId17"/>
    <p:sldId id="287" r:id="rId18"/>
    <p:sldId id="276" r:id="rId19"/>
    <p:sldId id="277" r:id="rId20"/>
    <p:sldId id="278" r:id="rId21"/>
    <p:sldId id="260" r:id="rId22"/>
    <p:sldId id="279" r:id="rId23"/>
    <p:sldId id="258" r:id="rId24"/>
    <p:sldId id="280" r:id="rId25"/>
    <p:sldId id="281" r:id="rId26"/>
    <p:sldId id="282" r:id="rId27"/>
    <p:sldId id="283" r:id="rId28"/>
    <p:sldId id="261" r:id="rId29"/>
    <p:sldId id="284" r:id="rId30"/>
    <p:sldId id="285" r:id="rId31"/>
    <p:sldId id="263" r:id="rId32"/>
    <p:sldId id="288"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E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E1F0D-6932-4BD1-893B-10ADA4930B69}" v="1" dt="2022-12-19T04:05:48.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76" autoAdjust="0"/>
  </p:normalViewPr>
  <p:slideViewPr>
    <p:cSldViewPr snapToGrid="0">
      <p:cViewPr varScale="1">
        <p:scale>
          <a:sx n="77" d="100"/>
          <a:sy n="77" d="100"/>
        </p:scale>
        <p:origin x="18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nous,George Lee" userId="87a96aee-0bab-4b03-9d52-d57334c8b900" providerId="ADAL" clId="{0CA8525C-5AF8-44D3-8903-FDEFC1983D12}"/>
    <pc:docChg chg="undo custSel addSld delSld modSld sldOrd addSection delSection">
      <pc:chgData name="Tannous,George Lee" userId="87a96aee-0bab-4b03-9d52-d57334c8b900" providerId="ADAL" clId="{0CA8525C-5AF8-44D3-8903-FDEFC1983D12}" dt="2022-12-14T16:33:04.936" v="1319" actId="20577"/>
      <pc:docMkLst>
        <pc:docMk/>
      </pc:docMkLst>
      <pc:sldChg chg="addSp delSp modSp del">
        <pc:chgData name="Tannous,George Lee" userId="87a96aee-0bab-4b03-9d52-d57334c8b900" providerId="ADAL" clId="{0CA8525C-5AF8-44D3-8903-FDEFC1983D12}" dt="2022-12-13T23:47:25.970" v="3" actId="2696"/>
        <pc:sldMkLst>
          <pc:docMk/>
          <pc:sldMk cId="2889404168" sldId="256"/>
        </pc:sldMkLst>
        <pc:picChg chg="add del mod">
          <ac:chgData name="Tannous,George Lee" userId="87a96aee-0bab-4b03-9d52-d57334c8b900" providerId="ADAL" clId="{0CA8525C-5AF8-44D3-8903-FDEFC1983D12}" dt="2022-12-13T23:47:01.567" v="1"/>
          <ac:picMkLst>
            <pc:docMk/>
            <pc:sldMk cId="2889404168" sldId="256"/>
            <ac:picMk id="5" creationId="{57331135-3849-7982-F6AE-59C6BC4F9BD5}"/>
          </ac:picMkLst>
        </pc:picChg>
      </pc:sldChg>
      <pc:sldChg chg="del">
        <pc:chgData name="Tannous,George Lee" userId="87a96aee-0bab-4b03-9d52-d57334c8b900" providerId="ADAL" clId="{0CA8525C-5AF8-44D3-8903-FDEFC1983D12}" dt="2022-12-13T23:47:28.782" v="4" actId="2696"/>
        <pc:sldMkLst>
          <pc:docMk/>
          <pc:sldMk cId="2430369479" sldId="257"/>
        </pc:sldMkLst>
      </pc:sldChg>
      <pc:sldChg chg="delSp mod delAnim modNotesTx">
        <pc:chgData name="Tannous,George Lee" userId="87a96aee-0bab-4b03-9d52-d57334c8b900" providerId="ADAL" clId="{0CA8525C-5AF8-44D3-8903-FDEFC1983D12}" dt="2022-12-14T16:33:04.936" v="1319" actId="20577"/>
        <pc:sldMkLst>
          <pc:docMk/>
          <pc:sldMk cId="1234956074" sldId="259"/>
        </pc:sldMkLst>
        <pc:picChg chg="del">
          <ac:chgData name="Tannous,George Lee" userId="87a96aee-0bab-4b03-9d52-d57334c8b900" providerId="ADAL" clId="{0CA8525C-5AF8-44D3-8903-FDEFC1983D12}" dt="2022-12-13T23:48:30.001" v="16" actId="21"/>
          <ac:picMkLst>
            <pc:docMk/>
            <pc:sldMk cId="1234956074" sldId="259"/>
            <ac:picMk id="11" creationId="{5F156294-064B-EE98-DCA7-09D25246ED0D}"/>
          </ac:picMkLst>
        </pc:picChg>
      </pc:sldChg>
      <pc:sldChg chg="ord">
        <pc:chgData name="Tannous,George Lee" userId="87a96aee-0bab-4b03-9d52-d57334c8b900" providerId="ADAL" clId="{0CA8525C-5AF8-44D3-8903-FDEFC1983D12}" dt="2022-12-13T23:47:44.901" v="8"/>
        <pc:sldMkLst>
          <pc:docMk/>
          <pc:sldMk cId="3242414905" sldId="262"/>
        </pc:sldMkLst>
      </pc:sldChg>
      <pc:sldChg chg="addSp delSp modSp mod delAnim modAnim">
        <pc:chgData name="Tannous,George Lee" userId="87a96aee-0bab-4b03-9d52-d57334c8b900" providerId="ADAL" clId="{0CA8525C-5AF8-44D3-8903-FDEFC1983D12}" dt="2022-12-13T23:50:37.880" v="23" actId="21"/>
        <pc:sldMkLst>
          <pc:docMk/>
          <pc:sldMk cId="447912631" sldId="288"/>
        </pc:sldMkLst>
        <pc:picChg chg="add del mod">
          <ac:chgData name="Tannous,George Lee" userId="87a96aee-0bab-4b03-9d52-d57334c8b900" providerId="ADAL" clId="{0CA8525C-5AF8-44D3-8903-FDEFC1983D12}" dt="2022-12-13T23:50:37.880" v="23" actId="21"/>
          <ac:picMkLst>
            <pc:docMk/>
            <pc:sldMk cId="447912631" sldId="288"/>
            <ac:picMk id="3" creationId="{1D4D6470-1DF3-9A33-A8E8-E0A1DC5C0A05}"/>
          </ac:picMkLst>
        </pc:picChg>
      </pc:sldChg>
      <pc:sldChg chg="addSp delSp modSp mod setBg setClrOvrMap delDesignElem modNotesTx">
        <pc:chgData name="Tannous,George Lee" userId="87a96aee-0bab-4b03-9d52-d57334c8b900" providerId="ADAL" clId="{0CA8525C-5AF8-44D3-8903-FDEFC1983D12}" dt="2022-12-14T01:37:34.522" v="1286" actId="20577"/>
        <pc:sldMkLst>
          <pc:docMk/>
          <pc:sldMk cId="1607971969" sldId="289"/>
        </pc:sldMkLst>
        <pc:spChg chg="mod">
          <ac:chgData name="Tannous,George Lee" userId="87a96aee-0bab-4b03-9d52-d57334c8b900" providerId="ADAL" clId="{0CA8525C-5AF8-44D3-8903-FDEFC1983D12}" dt="2022-12-13T23:48:18.029" v="15" actId="26606"/>
          <ac:spMkLst>
            <pc:docMk/>
            <pc:sldMk cId="1607971969" sldId="289"/>
            <ac:spMk id="2" creationId="{B4DE6AFB-F23D-84C8-5188-CAF6A16631C6}"/>
          </ac:spMkLst>
        </pc:spChg>
        <pc:spChg chg="mod">
          <ac:chgData name="Tannous,George Lee" userId="87a96aee-0bab-4b03-9d52-d57334c8b900" providerId="ADAL" clId="{0CA8525C-5AF8-44D3-8903-FDEFC1983D12}" dt="2022-12-13T23:48:18.029" v="15" actId="26606"/>
          <ac:spMkLst>
            <pc:docMk/>
            <pc:sldMk cId="1607971969" sldId="289"/>
            <ac:spMk id="3" creationId="{DD6D8F82-ED6B-CE0F-1B5E-F27C4279FE1D}"/>
          </ac:spMkLst>
        </pc:spChg>
        <pc:spChg chg="add del">
          <ac:chgData name="Tannous,George Lee" userId="87a96aee-0bab-4b03-9d52-d57334c8b900" providerId="ADAL" clId="{0CA8525C-5AF8-44D3-8903-FDEFC1983D12}" dt="2022-12-13T23:48:13.534" v="12" actId="26606"/>
          <ac:spMkLst>
            <pc:docMk/>
            <pc:sldMk cId="1607971969" sldId="289"/>
            <ac:spMk id="9" creationId="{4EFE82FE-7465-AE46-88DF-34D347E83B84}"/>
          </ac:spMkLst>
        </pc:spChg>
        <pc:spChg chg="add del">
          <ac:chgData name="Tannous,George Lee" userId="87a96aee-0bab-4b03-9d52-d57334c8b900" providerId="ADAL" clId="{0CA8525C-5AF8-44D3-8903-FDEFC1983D12}" dt="2022-12-13T23:48:13.534" v="12" actId="26606"/>
          <ac:spMkLst>
            <pc:docMk/>
            <pc:sldMk cId="1607971969" sldId="289"/>
            <ac:spMk id="11" creationId="{B4F75AE3-A3AC-DE4C-98FE-EC9DC3BF8DA5}"/>
          </ac:spMkLst>
        </pc:spChg>
        <pc:spChg chg="add del">
          <ac:chgData name="Tannous,George Lee" userId="87a96aee-0bab-4b03-9d52-d57334c8b900" providerId="ADAL" clId="{0CA8525C-5AF8-44D3-8903-FDEFC1983D12}" dt="2022-12-13T23:48:17.899" v="14" actId="26606"/>
          <ac:spMkLst>
            <pc:docMk/>
            <pc:sldMk cId="1607971969" sldId="289"/>
            <ac:spMk id="24" creationId="{4EFE82FE-7465-AE46-88DF-34D347E83B84}"/>
          </ac:spMkLst>
        </pc:spChg>
        <pc:spChg chg="add del">
          <ac:chgData name="Tannous,George Lee" userId="87a96aee-0bab-4b03-9d52-d57334c8b900" providerId="ADAL" clId="{0CA8525C-5AF8-44D3-8903-FDEFC1983D12}" dt="2022-12-13T23:48:17.899" v="14" actId="26606"/>
          <ac:spMkLst>
            <pc:docMk/>
            <pc:sldMk cId="1607971969" sldId="289"/>
            <ac:spMk id="25" creationId="{B4F75AE3-A3AC-DE4C-98FE-EC9DC3BF8DA5}"/>
          </ac:spMkLst>
        </pc:spChg>
        <pc:spChg chg="add">
          <ac:chgData name="Tannous,George Lee" userId="87a96aee-0bab-4b03-9d52-d57334c8b900" providerId="ADAL" clId="{0CA8525C-5AF8-44D3-8903-FDEFC1983D12}" dt="2022-12-13T23:48:18.029" v="15" actId="26606"/>
          <ac:spMkLst>
            <pc:docMk/>
            <pc:sldMk cId="1607971969" sldId="289"/>
            <ac:spMk id="36" creationId="{4EFE82FE-7465-AE46-88DF-34D347E83B84}"/>
          </ac:spMkLst>
        </pc:spChg>
        <pc:spChg chg="add">
          <ac:chgData name="Tannous,George Lee" userId="87a96aee-0bab-4b03-9d52-d57334c8b900" providerId="ADAL" clId="{0CA8525C-5AF8-44D3-8903-FDEFC1983D12}" dt="2022-12-13T23:48:18.029" v="15" actId="26606"/>
          <ac:spMkLst>
            <pc:docMk/>
            <pc:sldMk cId="1607971969" sldId="289"/>
            <ac:spMk id="37" creationId="{B4F75AE3-A3AC-DE4C-98FE-EC9DC3BF8DA5}"/>
          </ac:spMkLst>
        </pc:spChg>
        <pc:grpChg chg="add del">
          <ac:chgData name="Tannous,George Lee" userId="87a96aee-0bab-4b03-9d52-d57334c8b900" providerId="ADAL" clId="{0CA8525C-5AF8-44D3-8903-FDEFC1983D12}" dt="2022-12-13T23:48:13.534" v="12" actId="26606"/>
          <ac:grpSpMkLst>
            <pc:docMk/>
            <pc:sldMk cId="1607971969" sldId="289"/>
            <ac:grpSpMk id="15" creationId="{44406D7A-DB1A-D940-8AD1-93FAF9DD7199}"/>
          </ac:grpSpMkLst>
        </pc:grpChg>
        <pc:grpChg chg="add del">
          <ac:chgData name="Tannous,George Lee" userId="87a96aee-0bab-4b03-9d52-d57334c8b900" providerId="ADAL" clId="{0CA8525C-5AF8-44D3-8903-FDEFC1983D12}" dt="2022-12-13T23:48:17.899" v="14" actId="26606"/>
          <ac:grpSpMkLst>
            <pc:docMk/>
            <pc:sldMk cId="1607971969" sldId="289"/>
            <ac:grpSpMk id="27" creationId="{44406D7A-DB1A-D940-8AD1-93FAF9DD7199}"/>
          </ac:grpSpMkLst>
        </pc:grpChg>
        <pc:grpChg chg="add">
          <ac:chgData name="Tannous,George Lee" userId="87a96aee-0bab-4b03-9d52-d57334c8b900" providerId="ADAL" clId="{0CA8525C-5AF8-44D3-8903-FDEFC1983D12}" dt="2022-12-13T23:48:18.029" v="15" actId="26606"/>
          <ac:grpSpMkLst>
            <pc:docMk/>
            <pc:sldMk cId="1607971969" sldId="289"/>
            <ac:grpSpMk id="39" creationId="{44406D7A-DB1A-D940-8AD1-93FAF9DD7199}"/>
          </ac:grpSpMkLst>
        </pc:grpChg>
        <pc:picChg chg="mod">
          <ac:chgData name="Tannous,George Lee" userId="87a96aee-0bab-4b03-9d52-d57334c8b900" providerId="ADAL" clId="{0CA8525C-5AF8-44D3-8903-FDEFC1983D12}" dt="2022-12-13T23:48:18.029" v="15" actId="26606"/>
          <ac:picMkLst>
            <pc:docMk/>
            <pc:sldMk cId="1607971969" sldId="289"/>
            <ac:picMk id="4" creationId="{D4932749-A33C-7975-B615-368FE73C78A0}"/>
          </ac:picMkLst>
        </pc:picChg>
        <pc:picChg chg="add del mod">
          <ac:chgData name="Tannous,George Lee" userId="87a96aee-0bab-4b03-9d52-d57334c8b900" providerId="ADAL" clId="{0CA8525C-5AF8-44D3-8903-FDEFC1983D12}" dt="2022-12-13T23:48:01.739" v="10" actId="21"/>
          <ac:picMkLst>
            <pc:docMk/>
            <pc:sldMk cId="1607971969" sldId="289"/>
            <ac:picMk id="5" creationId="{8113A5E9-3D74-31E1-B029-3D8872E82AC7}"/>
          </ac:picMkLst>
        </pc:picChg>
        <pc:cxnChg chg="add del">
          <ac:chgData name="Tannous,George Lee" userId="87a96aee-0bab-4b03-9d52-d57334c8b900" providerId="ADAL" clId="{0CA8525C-5AF8-44D3-8903-FDEFC1983D12}" dt="2022-12-13T23:48:13.534" v="12" actId="26606"/>
          <ac:cxnSpMkLst>
            <pc:docMk/>
            <pc:sldMk cId="1607971969" sldId="289"/>
            <ac:cxnSpMk id="13" creationId="{41C79BB7-CCAB-2243-9830-5569626C4D01}"/>
          </ac:cxnSpMkLst>
        </pc:cxnChg>
        <pc:cxnChg chg="add del">
          <ac:chgData name="Tannous,George Lee" userId="87a96aee-0bab-4b03-9d52-d57334c8b900" providerId="ADAL" clId="{0CA8525C-5AF8-44D3-8903-FDEFC1983D12}" dt="2022-12-13T23:48:17.899" v="14" actId="26606"/>
          <ac:cxnSpMkLst>
            <pc:docMk/>
            <pc:sldMk cId="1607971969" sldId="289"/>
            <ac:cxnSpMk id="26" creationId="{41C79BB7-CCAB-2243-9830-5569626C4D01}"/>
          </ac:cxnSpMkLst>
        </pc:cxnChg>
        <pc:cxnChg chg="add">
          <ac:chgData name="Tannous,George Lee" userId="87a96aee-0bab-4b03-9d52-d57334c8b900" providerId="ADAL" clId="{0CA8525C-5AF8-44D3-8903-FDEFC1983D12}" dt="2022-12-13T23:48:18.029" v="15" actId="26606"/>
          <ac:cxnSpMkLst>
            <pc:docMk/>
            <pc:sldMk cId="1607971969" sldId="289"/>
            <ac:cxnSpMk id="38" creationId="{41C79BB7-CCAB-2243-9830-5569626C4D01}"/>
          </ac:cxnSpMkLst>
        </pc:cxnChg>
      </pc:sldChg>
      <pc:sldChg chg="modNotesTx">
        <pc:chgData name="Tannous,George Lee" userId="87a96aee-0bab-4b03-9d52-d57334c8b900" providerId="ADAL" clId="{0CA8525C-5AF8-44D3-8903-FDEFC1983D12}" dt="2022-12-14T01:40:46.663" v="1311" actId="20577"/>
        <pc:sldMkLst>
          <pc:docMk/>
          <pc:sldMk cId="2987999778" sldId="290"/>
        </pc:sldMkLst>
      </pc:sldChg>
      <pc:sldChg chg="addSp delSp modSp mod delAnim modNotesTx">
        <pc:chgData name="Tannous,George Lee" userId="87a96aee-0bab-4b03-9d52-d57334c8b900" providerId="ADAL" clId="{0CA8525C-5AF8-44D3-8903-FDEFC1983D12}" dt="2022-12-14T01:04:53.162" v="1118" actId="20577"/>
        <pc:sldMkLst>
          <pc:docMk/>
          <pc:sldMk cId="3749521701" sldId="291"/>
        </pc:sldMkLst>
        <pc:picChg chg="del">
          <ac:chgData name="Tannous,George Lee" userId="87a96aee-0bab-4b03-9d52-d57334c8b900" providerId="ADAL" clId="{0CA8525C-5AF8-44D3-8903-FDEFC1983D12}" dt="2022-12-14T01:00:09.522" v="756" actId="478"/>
          <ac:picMkLst>
            <pc:docMk/>
            <pc:sldMk cId="3749521701" sldId="291"/>
            <ac:picMk id="129" creationId="{E834084F-7619-BE12-2DFF-E3911BF34D48}"/>
          </ac:picMkLst>
        </pc:picChg>
        <pc:picChg chg="add mod">
          <ac:chgData name="Tannous,George Lee" userId="87a96aee-0bab-4b03-9d52-d57334c8b900" providerId="ADAL" clId="{0CA8525C-5AF8-44D3-8903-FDEFC1983D12}" dt="2022-12-14T01:00:21.453" v="761" actId="14100"/>
          <ac:picMkLst>
            <pc:docMk/>
            <pc:sldMk cId="3749521701" sldId="291"/>
            <ac:picMk id="1026" creationId="{0791DA8D-E42B-6A7E-C2B0-C7777467B061}"/>
          </ac:picMkLst>
        </pc:picChg>
      </pc:sldChg>
      <pc:sldChg chg="addSp delSp modSp new mod modAnim">
        <pc:chgData name="Tannous,George Lee" userId="87a96aee-0bab-4b03-9d52-d57334c8b900" providerId="ADAL" clId="{0CA8525C-5AF8-44D3-8903-FDEFC1983D12}" dt="2022-12-14T00:42:56.545" v="731"/>
        <pc:sldMkLst>
          <pc:docMk/>
          <pc:sldMk cId="477250213" sldId="292"/>
        </pc:sldMkLst>
        <pc:spChg chg="mod">
          <ac:chgData name="Tannous,George Lee" userId="87a96aee-0bab-4b03-9d52-d57334c8b900" providerId="ADAL" clId="{0CA8525C-5AF8-44D3-8903-FDEFC1983D12}" dt="2022-12-14T00:13:42.109" v="476" actId="1076"/>
          <ac:spMkLst>
            <pc:docMk/>
            <pc:sldMk cId="477250213" sldId="292"/>
            <ac:spMk id="2" creationId="{899C946F-AF36-549D-F61A-3A2B5F5A42F8}"/>
          </ac:spMkLst>
        </pc:spChg>
        <pc:spChg chg="del">
          <ac:chgData name="Tannous,George Lee" userId="87a96aee-0bab-4b03-9d52-d57334c8b900" providerId="ADAL" clId="{0CA8525C-5AF8-44D3-8903-FDEFC1983D12}" dt="2022-12-13T23:51:59.258" v="82"/>
          <ac:spMkLst>
            <pc:docMk/>
            <pc:sldMk cId="477250213" sldId="292"/>
            <ac:spMk id="3" creationId="{3F528212-804A-2212-695F-E0D41D895E4D}"/>
          </ac:spMkLst>
        </pc:spChg>
        <pc:spChg chg="add mod">
          <ac:chgData name="Tannous,George Lee" userId="87a96aee-0bab-4b03-9d52-d57334c8b900" providerId="ADAL" clId="{0CA8525C-5AF8-44D3-8903-FDEFC1983D12}" dt="2022-12-14T00:18:26.593" v="721" actId="20577"/>
          <ac:spMkLst>
            <pc:docMk/>
            <pc:sldMk cId="477250213" sldId="292"/>
            <ac:spMk id="5" creationId="{B59FCA99-D047-324C-D0DF-8AD1B9F3E1AF}"/>
          </ac:spMkLst>
        </pc:spChg>
        <pc:spChg chg="add mod">
          <ac:chgData name="Tannous,George Lee" userId="87a96aee-0bab-4b03-9d52-d57334c8b900" providerId="ADAL" clId="{0CA8525C-5AF8-44D3-8903-FDEFC1983D12}" dt="2022-12-14T00:42:26.675" v="725" actId="21"/>
          <ac:spMkLst>
            <pc:docMk/>
            <pc:sldMk cId="477250213" sldId="292"/>
            <ac:spMk id="9" creationId="{43DB4259-1985-5021-28E4-448FD9A49538}"/>
          </ac:spMkLst>
        </pc:spChg>
        <pc:picChg chg="add del mod">
          <ac:chgData name="Tannous,George Lee" userId="87a96aee-0bab-4b03-9d52-d57334c8b900" providerId="ADAL" clId="{0CA8525C-5AF8-44D3-8903-FDEFC1983D12}" dt="2022-12-14T00:42:26.675" v="725" actId="21"/>
          <ac:picMkLst>
            <pc:docMk/>
            <pc:sldMk cId="477250213" sldId="292"/>
            <ac:picMk id="4" creationId="{FEF1E058-86A6-1355-2F51-CB458A2A3A7D}"/>
          </ac:picMkLst>
        </pc:picChg>
        <pc:picChg chg="add mod">
          <ac:chgData name="Tannous,George Lee" userId="87a96aee-0bab-4b03-9d52-d57334c8b900" providerId="ADAL" clId="{0CA8525C-5AF8-44D3-8903-FDEFC1983D12}" dt="2022-12-14T00:42:33.350" v="728" actId="1076"/>
          <ac:picMkLst>
            <pc:docMk/>
            <pc:sldMk cId="477250213" sldId="292"/>
            <ac:picMk id="7" creationId="{CBB8D875-D8B9-4ADA-8362-5EC95730A177}"/>
          </ac:picMkLst>
        </pc:picChg>
      </pc:sldChg>
      <pc:sldChg chg="addSp delSp modSp new mod setBg modNotesTx">
        <pc:chgData name="Tannous,George Lee" userId="87a96aee-0bab-4b03-9d52-d57334c8b900" providerId="ADAL" clId="{0CA8525C-5AF8-44D3-8903-FDEFC1983D12}" dt="2022-12-14T01:03:45.275" v="1022" actId="313"/>
        <pc:sldMkLst>
          <pc:docMk/>
          <pc:sldMk cId="3874501313" sldId="293"/>
        </pc:sldMkLst>
        <pc:spChg chg="mod">
          <ac:chgData name="Tannous,George Lee" userId="87a96aee-0bab-4b03-9d52-d57334c8b900" providerId="ADAL" clId="{0CA8525C-5AF8-44D3-8903-FDEFC1983D12}" dt="2022-12-14T01:02:40.130" v="847" actId="26606"/>
          <ac:spMkLst>
            <pc:docMk/>
            <pc:sldMk cId="3874501313" sldId="293"/>
            <ac:spMk id="2" creationId="{EA218758-48A1-4A50-3BD4-4808A5966959}"/>
          </ac:spMkLst>
        </pc:spChg>
        <pc:spChg chg="del">
          <ac:chgData name="Tannous,George Lee" userId="87a96aee-0bab-4b03-9d52-d57334c8b900" providerId="ADAL" clId="{0CA8525C-5AF8-44D3-8903-FDEFC1983D12}" dt="2022-12-14T01:01:18.040" v="765" actId="478"/>
          <ac:spMkLst>
            <pc:docMk/>
            <pc:sldMk cId="3874501313" sldId="293"/>
            <ac:spMk id="3" creationId="{D337D9C4-122D-AE9B-F619-9B5696E6176D}"/>
          </ac:spMkLst>
        </pc:spChg>
        <pc:spChg chg="del">
          <ac:chgData name="Tannous,George Lee" userId="87a96aee-0bab-4b03-9d52-d57334c8b900" providerId="ADAL" clId="{0CA8525C-5AF8-44D3-8903-FDEFC1983D12}" dt="2022-12-14T01:01:26.168" v="767" actId="21"/>
          <ac:spMkLst>
            <pc:docMk/>
            <pc:sldMk cId="3874501313" sldId="293"/>
            <ac:spMk id="4" creationId="{F3C8810A-9CBB-A2EB-C69A-8D6DD1BD8090}"/>
          </ac:spMkLst>
        </pc:spChg>
        <pc:spChg chg="add">
          <ac:chgData name="Tannous,George Lee" userId="87a96aee-0bab-4b03-9d52-d57334c8b900" providerId="ADAL" clId="{0CA8525C-5AF8-44D3-8903-FDEFC1983D12}" dt="2022-12-14T01:02:40.130" v="847" actId="26606"/>
          <ac:spMkLst>
            <pc:docMk/>
            <pc:sldMk cId="3874501313" sldId="293"/>
            <ac:spMk id="40" creationId="{4EFE82FE-7465-AE46-88DF-34D347E83B84}"/>
          </ac:spMkLst>
        </pc:spChg>
        <pc:grpChg chg="add">
          <ac:chgData name="Tannous,George Lee" userId="87a96aee-0bab-4b03-9d52-d57334c8b900" providerId="ADAL" clId="{0CA8525C-5AF8-44D3-8903-FDEFC1983D12}" dt="2022-12-14T01:02:40.130" v="847" actId="26606"/>
          <ac:grpSpMkLst>
            <pc:docMk/>
            <pc:sldMk cId="3874501313" sldId="293"/>
            <ac:grpSpMk id="12" creationId="{EB46B8FB-F6A2-5F47-A6CD-A7E17E69270F}"/>
          </ac:grpSpMkLst>
        </pc:grpChg>
        <pc:grpChg chg="add">
          <ac:chgData name="Tannous,George Lee" userId="87a96aee-0bab-4b03-9d52-d57334c8b900" providerId="ADAL" clId="{0CA8525C-5AF8-44D3-8903-FDEFC1983D12}" dt="2022-12-14T01:02:40.130" v="847" actId="26606"/>
          <ac:grpSpMkLst>
            <pc:docMk/>
            <pc:sldMk cId="3874501313" sldId="293"/>
            <ac:grpSpMk id="42" creationId="{BCFFF971-DAC9-F44B-9F22-4B030B6B61B3}"/>
          </ac:grpSpMkLst>
        </pc:grpChg>
        <pc:picChg chg="add del">
          <ac:chgData name="Tannous,George Lee" userId="87a96aee-0bab-4b03-9d52-d57334c8b900" providerId="ADAL" clId="{0CA8525C-5AF8-44D3-8903-FDEFC1983D12}" dt="2022-12-14T01:01:32.752" v="769" actId="478"/>
          <ac:picMkLst>
            <pc:docMk/>
            <pc:sldMk cId="3874501313" sldId="293"/>
            <ac:picMk id="5" creationId="{86B29B45-4C91-26EA-32A8-2010544DD1AF}"/>
          </ac:picMkLst>
        </pc:picChg>
        <pc:picChg chg="add mod">
          <ac:chgData name="Tannous,George Lee" userId="87a96aee-0bab-4b03-9d52-d57334c8b900" providerId="ADAL" clId="{0CA8525C-5AF8-44D3-8903-FDEFC1983D12}" dt="2022-12-14T01:02:40.130" v="847" actId="26606"/>
          <ac:picMkLst>
            <pc:docMk/>
            <pc:sldMk cId="3874501313" sldId="293"/>
            <ac:picMk id="7" creationId="{5689115D-56E0-E8C0-A467-66CC30A7AA60}"/>
          </ac:picMkLst>
        </pc:picChg>
        <pc:cxnChg chg="add">
          <ac:chgData name="Tannous,George Lee" userId="87a96aee-0bab-4b03-9d52-d57334c8b900" providerId="ADAL" clId="{0CA8525C-5AF8-44D3-8903-FDEFC1983D12}" dt="2022-12-14T01:02:40.130" v="847" actId="26606"/>
          <ac:cxnSpMkLst>
            <pc:docMk/>
            <pc:sldMk cId="3874501313" sldId="293"/>
            <ac:cxnSpMk id="38" creationId="{D33A3282-0389-C547-8CA6-7F3E7F27B34D}"/>
          </ac:cxnSpMkLst>
        </pc:cxnChg>
        <pc:cxnChg chg="add">
          <ac:chgData name="Tannous,George Lee" userId="87a96aee-0bab-4b03-9d52-d57334c8b900" providerId="ADAL" clId="{0CA8525C-5AF8-44D3-8903-FDEFC1983D12}" dt="2022-12-14T01:02:40.130" v="847" actId="26606"/>
          <ac:cxnSpMkLst>
            <pc:docMk/>
            <pc:sldMk cId="3874501313" sldId="293"/>
            <ac:cxnSpMk id="48" creationId="{51D4F49C-5EE1-6C4F-858E-AE02CC2CD5BB}"/>
          </ac:cxnSpMkLst>
        </pc:cxnChg>
      </pc:sldChg>
    </pc:docChg>
  </pc:docChgLst>
  <pc:docChgLst>
    <pc:chgData name="Lu,Cindy" userId="96ae7019-178b-4c99-84a7-193171079ad7" providerId="ADAL" clId="{188C8B45-69C0-4EF8-BB9B-96B36418CA05}"/>
    <pc:docChg chg="undo custSel addSld delSld modSld sldOrd">
      <pc:chgData name="Lu,Cindy" userId="96ae7019-178b-4c99-84a7-193171079ad7" providerId="ADAL" clId="{188C8B45-69C0-4EF8-BB9B-96B36418CA05}" dt="2022-12-14T03:17:23.166" v="2329"/>
      <pc:docMkLst>
        <pc:docMk/>
      </pc:docMkLst>
      <pc:sldChg chg="modSp add del mod modClrScheme chgLayout modNotesTx">
        <pc:chgData name="Lu,Cindy" userId="96ae7019-178b-4c99-84a7-193171079ad7" providerId="ADAL" clId="{188C8B45-69C0-4EF8-BB9B-96B36418CA05}" dt="2022-12-14T02:57:29.534" v="1983" actId="20577"/>
        <pc:sldMkLst>
          <pc:docMk/>
          <pc:sldMk cId="2783459474" sldId="258"/>
        </pc:sldMkLst>
        <pc:spChg chg="mod ord">
          <ac:chgData name="Lu,Cindy" userId="96ae7019-178b-4c99-84a7-193171079ad7" providerId="ADAL" clId="{188C8B45-69C0-4EF8-BB9B-96B36418CA05}" dt="2022-12-13T22:54:16.148" v="70" actId="1076"/>
          <ac:spMkLst>
            <pc:docMk/>
            <pc:sldMk cId="2783459474" sldId="258"/>
            <ac:spMk id="2" creationId="{CC4E035F-1BD4-31E4-6709-3C0C1A98A8E7}"/>
          </ac:spMkLst>
        </pc:spChg>
        <pc:spChg chg="mod ord">
          <ac:chgData name="Lu,Cindy" userId="96ae7019-178b-4c99-84a7-193171079ad7" providerId="ADAL" clId="{188C8B45-69C0-4EF8-BB9B-96B36418CA05}" dt="2022-12-13T22:49:08.436" v="13" actId="700"/>
          <ac:spMkLst>
            <pc:docMk/>
            <pc:sldMk cId="2783459474" sldId="258"/>
            <ac:spMk id="3" creationId="{4519A24A-68B6-AE73-94FE-E4473EEC0819}"/>
          </ac:spMkLst>
        </pc:spChg>
      </pc:sldChg>
      <pc:sldChg chg="modSp del mod">
        <pc:chgData name="Lu,Cindy" userId="96ae7019-178b-4c99-84a7-193171079ad7" providerId="ADAL" clId="{188C8B45-69C0-4EF8-BB9B-96B36418CA05}" dt="2022-12-14T00:53:18.931" v="272" actId="14100"/>
        <pc:sldMkLst>
          <pc:docMk/>
          <pc:sldMk cId="1234956074" sldId="259"/>
        </pc:sldMkLst>
        <pc:spChg chg="mod">
          <ac:chgData name="Lu,Cindy" userId="96ae7019-178b-4c99-84a7-193171079ad7" providerId="ADAL" clId="{188C8B45-69C0-4EF8-BB9B-96B36418CA05}" dt="2022-12-14T00:53:18.931" v="272" actId="14100"/>
          <ac:spMkLst>
            <pc:docMk/>
            <pc:sldMk cId="1234956074" sldId="259"/>
            <ac:spMk id="2" creationId="{880F17BA-721A-24D3-0C6E-9526A3AA3489}"/>
          </ac:spMkLst>
        </pc:spChg>
      </pc:sldChg>
      <pc:sldChg chg="addSp delSp modSp add del mod modClrScheme chgLayout modNotesTx">
        <pc:chgData name="Lu,Cindy" userId="96ae7019-178b-4c99-84a7-193171079ad7" providerId="ADAL" clId="{188C8B45-69C0-4EF8-BB9B-96B36418CA05}" dt="2022-12-14T02:54:16.924" v="1836" actId="20577"/>
        <pc:sldMkLst>
          <pc:docMk/>
          <pc:sldMk cId="3759291354" sldId="260"/>
        </pc:sldMkLst>
        <pc:spChg chg="del mod ord">
          <ac:chgData name="Lu,Cindy" userId="96ae7019-178b-4c99-84a7-193171079ad7" providerId="ADAL" clId="{188C8B45-69C0-4EF8-BB9B-96B36418CA05}" dt="2022-12-13T22:53:56.604" v="67" actId="478"/>
          <ac:spMkLst>
            <pc:docMk/>
            <pc:sldMk cId="3759291354" sldId="260"/>
            <ac:spMk id="2" creationId="{372EF88F-5717-DBDE-3E1D-F4A12936796E}"/>
          </ac:spMkLst>
        </pc:spChg>
        <pc:spChg chg="add del mod ord">
          <ac:chgData name="Lu,Cindy" userId="96ae7019-178b-4c99-84a7-193171079ad7" providerId="ADAL" clId="{188C8B45-69C0-4EF8-BB9B-96B36418CA05}" dt="2022-12-13T22:49:08.436" v="13" actId="700"/>
          <ac:spMkLst>
            <pc:docMk/>
            <pc:sldMk cId="3759291354" sldId="260"/>
            <ac:spMk id="3" creationId="{05A84908-5B18-9AA4-FC8D-467B3D3311C5}"/>
          </ac:spMkLst>
        </pc:spChg>
        <pc:spChg chg="add mod">
          <ac:chgData name="Lu,Cindy" userId="96ae7019-178b-4c99-84a7-193171079ad7" providerId="ADAL" clId="{188C8B45-69C0-4EF8-BB9B-96B36418CA05}" dt="2022-12-13T22:54:02.957" v="69" actId="14100"/>
          <ac:spMkLst>
            <pc:docMk/>
            <pc:sldMk cId="3759291354" sldId="260"/>
            <ac:spMk id="3" creationId="{130357D5-EA8C-5446-4A8B-5C9AA9BAE999}"/>
          </ac:spMkLst>
        </pc:spChg>
      </pc:sldChg>
      <pc:sldChg chg="addSp delSp modSp add del mod modClrScheme chgLayout modNotesTx">
        <pc:chgData name="Lu,Cindy" userId="96ae7019-178b-4c99-84a7-193171079ad7" providerId="ADAL" clId="{188C8B45-69C0-4EF8-BB9B-96B36418CA05}" dt="2022-12-14T03:12:04.489" v="2309" actId="20577"/>
        <pc:sldMkLst>
          <pc:docMk/>
          <pc:sldMk cId="2724552346" sldId="261"/>
        </pc:sldMkLst>
        <pc:spChg chg="add del mod ord">
          <ac:chgData name="Lu,Cindy" userId="96ae7019-178b-4c99-84a7-193171079ad7" providerId="ADAL" clId="{188C8B45-69C0-4EF8-BB9B-96B36418CA05}" dt="2022-12-13T22:49:08.436" v="13" actId="700"/>
          <ac:spMkLst>
            <pc:docMk/>
            <pc:sldMk cId="2724552346" sldId="261"/>
            <ac:spMk id="2" creationId="{DC81745E-01DA-825D-E76B-C08A3FC374B3}"/>
          </ac:spMkLst>
        </pc:spChg>
        <pc:spChg chg="add del mod ord">
          <ac:chgData name="Lu,Cindy" userId="96ae7019-178b-4c99-84a7-193171079ad7" providerId="ADAL" clId="{188C8B45-69C0-4EF8-BB9B-96B36418CA05}" dt="2022-12-13T22:49:08.436" v="13" actId="700"/>
          <ac:spMkLst>
            <pc:docMk/>
            <pc:sldMk cId="2724552346" sldId="261"/>
            <ac:spMk id="3" creationId="{46FD6140-0AAF-93FE-C269-4996CB7AA013}"/>
          </ac:spMkLst>
        </pc:spChg>
      </pc:sldChg>
      <pc:sldChg chg="addSp delSp modSp add mod ord setBg modClrScheme delDesignElem chgLayout">
        <pc:chgData name="Lu,Cindy" userId="96ae7019-178b-4c99-84a7-193171079ad7" providerId="ADAL" clId="{188C8B45-69C0-4EF8-BB9B-96B36418CA05}" dt="2022-12-13T22:52:22.207" v="61" actId="478"/>
        <pc:sldMkLst>
          <pc:docMk/>
          <pc:sldMk cId="3242414905" sldId="262"/>
        </pc:sldMkLst>
        <pc:spChg chg="mod ord">
          <ac:chgData name="Lu,Cindy" userId="96ae7019-178b-4c99-84a7-193171079ad7" providerId="ADAL" clId="{188C8B45-69C0-4EF8-BB9B-96B36418CA05}" dt="2022-12-13T22:51:25.380" v="53" actId="14100"/>
          <ac:spMkLst>
            <pc:docMk/>
            <pc:sldMk cId="3242414905" sldId="262"/>
            <ac:spMk id="2" creationId="{F8A1BBD4-610C-34B7-3DE4-1D90F1E60127}"/>
          </ac:spMkLst>
        </pc:spChg>
        <pc:spChg chg="add del mod ord">
          <ac:chgData name="Lu,Cindy" userId="96ae7019-178b-4c99-84a7-193171079ad7" providerId="ADAL" clId="{188C8B45-69C0-4EF8-BB9B-96B36418CA05}" dt="2022-12-13T22:49:08.436" v="13" actId="700"/>
          <ac:spMkLst>
            <pc:docMk/>
            <pc:sldMk cId="3242414905" sldId="262"/>
            <ac:spMk id="3" creationId="{9ABF8F87-52DD-47A2-BB37-C12EE7B94652}"/>
          </ac:spMkLst>
        </pc:spChg>
        <pc:spChg chg="add del mod ord">
          <ac:chgData name="Lu,Cindy" userId="96ae7019-178b-4c99-84a7-193171079ad7" providerId="ADAL" clId="{188C8B45-69C0-4EF8-BB9B-96B36418CA05}" dt="2022-12-13T22:49:14.080" v="17" actId="700"/>
          <ac:spMkLst>
            <pc:docMk/>
            <pc:sldMk cId="3242414905" sldId="262"/>
            <ac:spMk id="5" creationId="{4A9A5A7C-0496-8CD7-FBE6-535CB7E3F80D}"/>
          </ac:spMkLst>
        </pc:spChg>
        <pc:spChg chg="add del mod ord">
          <ac:chgData name="Lu,Cindy" userId="96ae7019-178b-4c99-84a7-193171079ad7" providerId="ADAL" clId="{188C8B45-69C0-4EF8-BB9B-96B36418CA05}" dt="2022-12-13T22:49:24.805" v="20" actId="478"/>
          <ac:spMkLst>
            <pc:docMk/>
            <pc:sldMk cId="3242414905" sldId="262"/>
            <ac:spMk id="6" creationId="{E358C56C-2F8B-F360-5C4B-B0098EA18A53}"/>
          </ac:spMkLst>
        </pc:spChg>
        <pc:spChg chg="del">
          <ac:chgData name="Lu,Cindy" userId="96ae7019-178b-4c99-84a7-193171079ad7" providerId="ADAL" clId="{188C8B45-69C0-4EF8-BB9B-96B36418CA05}" dt="2022-12-13T22:45:53.918" v="5"/>
          <ac:spMkLst>
            <pc:docMk/>
            <pc:sldMk cId="3242414905" sldId="262"/>
            <ac:spMk id="35" creationId="{4EFE82FE-7465-AE46-88DF-34D347E83B84}"/>
          </ac:spMkLst>
        </pc:spChg>
        <pc:grpChg chg="del">
          <ac:chgData name="Lu,Cindy" userId="96ae7019-178b-4c99-84a7-193171079ad7" providerId="ADAL" clId="{188C8B45-69C0-4EF8-BB9B-96B36418CA05}" dt="2022-12-13T22:45:53.918" v="5"/>
          <ac:grpSpMkLst>
            <pc:docMk/>
            <pc:sldMk cId="3242414905" sldId="262"/>
            <ac:grpSpMk id="7" creationId="{EB46B8FB-F6A2-5F47-A6CD-A7E17E69270F}"/>
          </ac:grpSpMkLst>
        </pc:grpChg>
        <pc:grpChg chg="del">
          <ac:chgData name="Lu,Cindy" userId="96ae7019-178b-4c99-84a7-193171079ad7" providerId="ADAL" clId="{188C8B45-69C0-4EF8-BB9B-96B36418CA05}" dt="2022-12-13T22:45:53.918" v="5"/>
          <ac:grpSpMkLst>
            <pc:docMk/>
            <pc:sldMk cId="3242414905" sldId="262"/>
            <ac:grpSpMk id="39" creationId="{A6B8E30F-B99D-4646-9EF5-E882312911A7}"/>
          </ac:grpSpMkLst>
        </pc:grpChg>
        <pc:picChg chg="del">
          <ac:chgData name="Lu,Cindy" userId="96ae7019-178b-4c99-84a7-193171079ad7" providerId="ADAL" clId="{188C8B45-69C0-4EF8-BB9B-96B36418CA05}" dt="2022-12-13T22:52:22.207" v="61" actId="478"/>
          <ac:picMkLst>
            <pc:docMk/>
            <pc:sldMk cId="3242414905" sldId="262"/>
            <ac:picMk id="4" creationId="{F684AFA0-62D9-C5D9-8954-F083B532C620}"/>
          </ac:picMkLst>
        </pc:picChg>
        <pc:picChg chg="add mod ord">
          <ac:chgData name="Lu,Cindy" userId="96ae7019-178b-4c99-84a7-193171079ad7" providerId="ADAL" clId="{188C8B45-69C0-4EF8-BB9B-96B36418CA05}" dt="2022-12-13T22:52:20.098" v="60" actId="167"/>
          <ac:picMkLst>
            <pc:docMk/>
            <pc:sldMk cId="3242414905" sldId="262"/>
            <ac:picMk id="5" creationId="{DFA94421-8F3D-A66A-1FEA-D11A3FFE89E3}"/>
          </ac:picMkLst>
        </pc:picChg>
        <pc:cxnChg chg="del">
          <ac:chgData name="Lu,Cindy" userId="96ae7019-178b-4c99-84a7-193171079ad7" providerId="ADAL" clId="{188C8B45-69C0-4EF8-BB9B-96B36418CA05}" dt="2022-12-13T22:45:53.918" v="5"/>
          <ac:cxnSpMkLst>
            <pc:docMk/>
            <pc:sldMk cId="3242414905" sldId="262"/>
            <ac:cxnSpMk id="33" creationId="{D33A3282-0389-C547-8CA6-7F3E7F27B34D}"/>
          </ac:cxnSpMkLst>
        </pc:cxnChg>
        <pc:cxnChg chg="del">
          <ac:chgData name="Lu,Cindy" userId="96ae7019-178b-4c99-84a7-193171079ad7" providerId="ADAL" clId="{188C8B45-69C0-4EF8-BB9B-96B36418CA05}" dt="2022-12-13T22:45:53.918" v="5"/>
          <ac:cxnSpMkLst>
            <pc:docMk/>
            <pc:sldMk cId="3242414905" sldId="262"/>
            <ac:cxnSpMk id="37" creationId="{EEA70831-9A8D-3B4D-8EA5-EE32F93E94E9}"/>
          </ac:cxnSpMkLst>
        </pc:cxnChg>
      </pc:sldChg>
      <pc:sldChg chg="addSp delSp modSp add mod setBg modClrScheme delDesignElem chgLayout modNotesTx">
        <pc:chgData name="Lu,Cindy" userId="96ae7019-178b-4c99-84a7-193171079ad7" providerId="ADAL" clId="{188C8B45-69C0-4EF8-BB9B-96B36418CA05}" dt="2022-12-14T03:14:51.474" v="2310"/>
        <pc:sldMkLst>
          <pc:docMk/>
          <pc:sldMk cId="1077629920" sldId="263"/>
        </pc:sldMkLst>
        <pc:spChg chg="add del mod ord">
          <ac:chgData name="Lu,Cindy" userId="96ae7019-178b-4c99-84a7-193171079ad7" providerId="ADAL" clId="{188C8B45-69C0-4EF8-BB9B-96B36418CA05}" dt="2022-12-13T22:49:08.436" v="13" actId="700"/>
          <ac:spMkLst>
            <pc:docMk/>
            <pc:sldMk cId="1077629920" sldId="263"/>
            <ac:spMk id="2" creationId="{1DDE2DDD-4811-991A-23D2-CB54A3423C48}"/>
          </ac:spMkLst>
        </pc:spChg>
        <pc:spChg chg="add del mod ord">
          <ac:chgData name="Lu,Cindy" userId="96ae7019-178b-4c99-84a7-193171079ad7" providerId="ADAL" clId="{188C8B45-69C0-4EF8-BB9B-96B36418CA05}" dt="2022-12-13T22:58:38.921" v="72" actId="700"/>
          <ac:spMkLst>
            <pc:docMk/>
            <pc:sldMk cId="1077629920" sldId="263"/>
            <ac:spMk id="2" creationId="{24085A96-A9AA-2AFD-8168-9E4864AB08BE}"/>
          </ac:spMkLst>
        </pc:spChg>
        <pc:spChg chg="add del mod ord">
          <ac:chgData name="Lu,Cindy" userId="96ae7019-178b-4c99-84a7-193171079ad7" providerId="ADAL" clId="{188C8B45-69C0-4EF8-BB9B-96B36418CA05}" dt="2022-12-13T22:58:38.921" v="72" actId="700"/>
          <ac:spMkLst>
            <pc:docMk/>
            <pc:sldMk cId="1077629920" sldId="263"/>
            <ac:spMk id="3" creationId="{027455FF-4D70-5B46-2082-3FCA06A33C2B}"/>
          </ac:spMkLst>
        </pc:spChg>
        <pc:spChg chg="add del mod ord">
          <ac:chgData name="Lu,Cindy" userId="96ae7019-178b-4c99-84a7-193171079ad7" providerId="ADAL" clId="{188C8B45-69C0-4EF8-BB9B-96B36418CA05}" dt="2022-12-13T22:49:08.436" v="13" actId="700"/>
          <ac:spMkLst>
            <pc:docMk/>
            <pc:sldMk cId="1077629920" sldId="263"/>
            <ac:spMk id="3" creationId="{6309858A-6440-02E0-88F0-44BF8988AA24}"/>
          </ac:spMkLst>
        </pc:spChg>
        <pc:spChg chg="add del mod ord">
          <ac:chgData name="Lu,Cindy" userId="96ae7019-178b-4c99-84a7-193171079ad7" providerId="ADAL" clId="{188C8B45-69C0-4EF8-BB9B-96B36418CA05}" dt="2022-12-13T22:58:46.040" v="73" actId="478"/>
          <ac:spMkLst>
            <pc:docMk/>
            <pc:sldMk cId="1077629920" sldId="263"/>
            <ac:spMk id="5" creationId="{36D4C8BB-A53C-D2EC-2117-6CBFCB3D988B}"/>
          </ac:spMkLst>
        </pc:spChg>
        <pc:spChg chg="add del mod ord">
          <ac:chgData name="Lu,Cindy" userId="96ae7019-178b-4c99-84a7-193171079ad7" providerId="ADAL" clId="{188C8B45-69C0-4EF8-BB9B-96B36418CA05}" dt="2022-12-13T23:01:09.652" v="78" actId="700"/>
          <ac:spMkLst>
            <pc:docMk/>
            <pc:sldMk cId="1077629920" sldId="263"/>
            <ac:spMk id="6" creationId="{03166619-10EC-9142-4C51-D1B67869248A}"/>
          </ac:spMkLst>
        </pc:spChg>
        <pc:spChg chg="add del mod ord">
          <ac:chgData name="Lu,Cindy" userId="96ae7019-178b-4c99-84a7-193171079ad7" providerId="ADAL" clId="{188C8B45-69C0-4EF8-BB9B-96B36418CA05}" dt="2022-12-13T23:01:09.652" v="78" actId="700"/>
          <ac:spMkLst>
            <pc:docMk/>
            <pc:sldMk cId="1077629920" sldId="263"/>
            <ac:spMk id="9" creationId="{2847388E-E83E-7C34-40BB-25F41D28BDBC}"/>
          </ac:spMkLst>
        </pc:spChg>
        <pc:spChg chg="del">
          <ac:chgData name="Lu,Cindy" userId="96ae7019-178b-4c99-84a7-193171079ad7" providerId="ADAL" clId="{188C8B45-69C0-4EF8-BB9B-96B36418CA05}" dt="2022-12-13T22:45:53.918" v="5"/>
          <ac:spMkLst>
            <pc:docMk/>
            <pc:sldMk cId="1077629920" sldId="263"/>
            <ac:spMk id="27" creationId="{4EFE82FE-7465-AE46-88DF-34D347E83B84}"/>
          </ac:spMkLst>
        </pc:spChg>
        <pc:grpChg chg="del">
          <ac:chgData name="Lu,Cindy" userId="96ae7019-178b-4c99-84a7-193171079ad7" providerId="ADAL" clId="{188C8B45-69C0-4EF8-BB9B-96B36418CA05}" dt="2022-12-13T22:45:53.918" v="5"/>
          <ac:grpSpMkLst>
            <pc:docMk/>
            <pc:sldMk cId="1077629920" sldId="263"/>
            <ac:grpSpMk id="29" creationId="{26C321DA-1EDE-3E4B-8B73-6477B2C6D046}"/>
          </ac:grpSpMkLst>
        </pc:grpChg>
        <pc:cxnChg chg="del">
          <ac:chgData name="Lu,Cindy" userId="96ae7019-178b-4c99-84a7-193171079ad7" providerId="ADAL" clId="{188C8B45-69C0-4EF8-BB9B-96B36418CA05}" dt="2022-12-13T22:45:53.918" v="5"/>
          <ac:cxnSpMkLst>
            <pc:docMk/>
            <pc:sldMk cId="1077629920" sldId="263"/>
            <ac:cxnSpMk id="38" creationId="{EEA70831-9A8D-3B4D-8EA5-EE32F93E94E9}"/>
          </ac:cxnSpMkLst>
        </pc:cxnChg>
      </pc:sldChg>
      <pc:sldChg chg="modSp mod">
        <pc:chgData name="Lu,Cindy" userId="96ae7019-178b-4c99-84a7-193171079ad7" providerId="ADAL" clId="{188C8B45-69C0-4EF8-BB9B-96B36418CA05}" dt="2022-12-14T01:12:56.444" v="278" actId="27636"/>
        <pc:sldMkLst>
          <pc:docMk/>
          <pc:sldMk cId="2805920313" sldId="264"/>
        </pc:sldMkLst>
        <pc:spChg chg="mod">
          <ac:chgData name="Lu,Cindy" userId="96ae7019-178b-4c99-84a7-193171079ad7" providerId="ADAL" clId="{188C8B45-69C0-4EF8-BB9B-96B36418CA05}" dt="2022-12-14T01:12:56.444" v="278" actId="27636"/>
          <ac:spMkLst>
            <pc:docMk/>
            <pc:sldMk cId="2805920313" sldId="264"/>
            <ac:spMk id="18" creationId="{2B6BFBCB-A784-1380-21F5-6AF1B0AE99A1}"/>
          </ac:spMkLst>
        </pc:spChg>
      </pc:sldChg>
      <pc:sldChg chg="modSp">
        <pc:chgData name="Lu,Cindy" userId="96ae7019-178b-4c99-84a7-193171079ad7" providerId="ADAL" clId="{188C8B45-69C0-4EF8-BB9B-96B36418CA05}" dt="2022-12-14T01:11:46.488" v="273" actId="20577"/>
        <pc:sldMkLst>
          <pc:docMk/>
          <pc:sldMk cId="1225149630" sldId="267"/>
        </pc:sldMkLst>
        <pc:spChg chg="mod">
          <ac:chgData name="Lu,Cindy" userId="96ae7019-178b-4c99-84a7-193171079ad7" providerId="ADAL" clId="{188C8B45-69C0-4EF8-BB9B-96B36418CA05}" dt="2022-12-14T01:11:46.488" v="273" actId="20577"/>
          <ac:spMkLst>
            <pc:docMk/>
            <pc:sldMk cId="1225149630" sldId="267"/>
            <ac:spMk id="15" creationId="{19FCFD32-DCCE-F534-A0F0-6EB4F90DE7CA}"/>
          </ac:spMkLst>
        </pc:spChg>
      </pc:sldChg>
      <pc:sldChg chg="new del">
        <pc:chgData name="Lu,Cindy" userId="96ae7019-178b-4c99-84a7-193171079ad7" providerId="ADAL" clId="{188C8B45-69C0-4EF8-BB9B-96B36418CA05}" dt="2022-12-13T23:08:21.105" v="248" actId="2696"/>
        <pc:sldMkLst>
          <pc:docMk/>
          <pc:sldMk cId="2941061645" sldId="275"/>
        </pc:sldMkLst>
      </pc:sldChg>
      <pc:sldChg chg="addSp delSp modSp add mod modClrScheme chgLayout modNotesTx">
        <pc:chgData name="Lu,Cindy" userId="96ae7019-178b-4c99-84a7-193171079ad7" providerId="ADAL" clId="{188C8B45-69C0-4EF8-BB9B-96B36418CA05}" dt="2022-12-14T02:46:57.925" v="1074" actId="20577"/>
        <pc:sldMkLst>
          <pc:docMk/>
          <pc:sldMk cId="59815388" sldId="276"/>
        </pc:sldMkLst>
        <pc:spChg chg="add del mod ord">
          <ac:chgData name="Lu,Cindy" userId="96ae7019-178b-4c99-84a7-193171079ad7" providerId="ADAL" clId="{188C8B45-69C0-4EF8-BB9B-96B36418CA05}" dt="2022-12-13T22:49:08.436" v="13" actId="700"/>
          <ac:spMkLst>
            <pc:docMk/>
            <pc:sldMk cId="59815388" sldId="276"/>
            <ac:spMk id="2" creationId="{4C656E53-428D-E831-44B5-2656B352476D}"/>
          </ac:spMkLst>
        </pc:spChg>
        <pc:spChg chg="add del mod ord">
          <ac:chgData name="Lu,Cindy" userId="96ae7019-178b-4c99-84a7-193171079ad7" providerId="ADAL" clId="{188C8B45-69C0-4EF8-BB9B-96B36418CA05}" dt="2022-12-13T22:49:08.436" v="13" actId="700"/>
          <ac:spMkLst>
            <pc:docMk/>
            <pc:sldMk cId="59815388" sldId="276"/>
            <ac:spMk id="3" creationId="{9FB5650E-B2BF-080E-1BEB-8E7CDA8CAA98}"/>
          </ac:spMkLst>
        </pc:spChg>
      </pc:sldChg>
      <pc:sldChg chg="addSp delSp modSp add mod modClrScheme chgLayout modNotesTx">
        <pc:chgData name="Lu,Cindy" userId="96ae7019-178b-4c99-84a7-193171079ad7" providerId="ADAL" clId="{188C8B45-69C0-4EF8-BB9B-96B36418CA05}" dt="2022-12-14T02:51:12.153" v="1584" actId="20577"/>
        <pc:sldMkLst>
          <pc:docMk/>
          <pc:sldMk cId="1640179262" sldId="277"/>
        </pc:sldMkLst>
        <pc:spChg chg="add del mod ord">
          <ac:chgData name="Lu,Cindy" userId="96ae7019-178b-4c99-84a7-193171079ad7" providerId="ADAL" clId="{188C8B45-69C0-4EF8-BB9B-96B36418CA05}" dt="2022-12-13T22:49:08.436" v="13" actId="700"/>
          <ac:spMkLst>
            <pc:docMk/>
            <pc:sldMk cId="1640179262" sldId="277"/>
            <ac:spMk id="2" creationId="{6A5CA2C6-F53A-6B5A-BD12-5D0FC74AA2F8}"/>
          </ac:spMkLst>
        </pc:spChg>
        <pc:spChg chg="add del mod ord">
          <ac:chgData name="Lu,Cindy" userId="96ae7019-178b-4c99-84a7-193171079ad7" providerId="ADAL" clId="{188C8B45-69C0-4EF8-BB9B-96B36418CA05}" dt="2022-12-13T22:49:08.436" v="13" actId="700"/>
          <ac:spMkLst>
            <pc:docMk/>
            <pc:sldMk cId="1640179262" sldId="277"/>
            <ac:spMk id="3" creationId="{442B8465-1A32-15CC-6361-00B97CECC01C}"/>
          </ac:spMkLst>
        </pc:spChg>
      </pc:sldChg>
      <pc:sldChg chg="addSp delSp modSp add mod modClrScheme chgLayout modNotesTx">
        <pc:chgData name="Lu,Cindy" userId="96ae7019-178b-4c99-84a7-193171079ad7" providerId="ADAL" clId="{188C8B45-69C0-4EF8-BB9B-96B36418CA05}" dt="2022-12-14T02:51:56.545" v="1662" actId="20577"/>
        <pc:sldMkLst>
          <pc:docMk/>
          <pc:sldMk cId="1586285017" sldId="278"/>
        </pc:sldMkLst>
        <pc:spChg chg="add del mod ord">
          <ac:chgData name="Lu,Cindy" userId="96ae7019-178b-4c99-84a7-193171079ad7" providerId="ADAL" clId="{188C8B45-69C0-4EF8-BB9B-96B36418CA05}" dt="2022-12-13T22:49:08.436" v="13" actId="700"/>
          <ac:spMkLst>
            <pc:docMk/>
            <pc:sldMk cId="1586285017" sldId="278"/>
            <ac:spMk id="2" creationId="{F3B78450-40C3-40C8-B810-A0131E98E5BE}"/>
          </ac:spMkLst>
        </pc:spChg>
        <pc:spChg chg="add del mod ord">
          <ac:chgData name="Lu,Cindy" userId="96ae7019-178b-4c99-84a7-193171079ad7" providerId="ADAL" clId="{188C8B45-69C0-4EF8-BB9B-96B36418CA05}" dt="2022-12-13T22:49:08.436" v="13" actId="700"/>
          <ac:spMkLst>
            <pc:docMk/>
            <pc:sldMk cId="1586285017" sldId="278"/>
            <ac:spMk id="3" creationId="{8D6B0C19-A11A-5F32-DF5A-B16695BB73DA}"/>
          </ac:spMkLst>
        </pc:spChg>
      </pc:sldChg>
      <pc:sldChg chg="addSp delSp modSp add mod modClrScheme chgLayout modNotesTx">
        <pc:chgData name="Lu,Cindy" userId="96ae7019-178b-4c99-84a7-193171079ad7" providerId="ADAL" clId="{188C8B45-69C0-4EF8-BB9B-96B36418CA05}" dt="2022-12-14T02:55:09.420" v="1865" actId="20577"/>
        <pc:sldMkLst>
          <pc:docMk/>
          <pc:sldMk cId="2255136620" sldId="279"/>
        </pc:sldMkLst>
        <pc:spChg chg="mod ord">
          <ac:chgData name="Lu,Cindy" userId="96ae7019-178b-4c99-84a7-193171079ad7" providerId="ADAL" clId="{188C8B45-69C0-4EF8-BB9B-96B36418CA05}" dt="2022-12-13T22:49:08.436" v="13" actId="700"/>
          <ac:spMkLst>
            <pc:docMk/>
            <pc:sldMk cId="2255136620" sldId="279"/>
            <ac:spMk id="2" creationId="{74CAD45D-F2F2-D195-AC5B-B8A9825DCA37}"/>
          </ac:spMkLst>
        </pc:spChg>
        <pc:spChg chg="add del mod ord">
          <ac:chgData name="Lu,Cindy" userId="96ae7019-178b-4c99-84a7-193171079ad7" providerId="ADAL" clId="{188C8B45-69C0-4EF8-BB9B-96B36418CA05}" dt="2022-12-13T22:49:08.436" v="13" actId="700"/>
          <ac:spMkLst>
            <pc:docMk/>
            <pc:sldMk cId="2255136620" sldId="279"/>
            <ac:spMk id="3" creationId="{8FFB0FE3-4823-2A57-91D1-EA7FF93535C8}"/>
          </ac:spMkLst>
        </pc:spChg>
      </pc:sldChg>
      <pc:sldChg chg="modSp add mod modClrScheme chgLayout">
        <pc:chgData name="Lu,Cindy" userId="96ae7019-178b-4c99-84a7-193171079ad7" providerId="ADAL" clId="{188C8B45-69C0-4EF8-BB9B-96B36418CA05}" dt="2022-12-13T22:49:08.436" v="13" actId="700"/>
        <pc:sldMkLst>
          <pc:docMk/>
          <pc:sldMk cId="1250218960" sldId="280"/>
        </pc:sldMkLst>
        <pc:spChg chg="mod ord">
          <ac:chgData name="Lu,Cindy" userId="96ae7019-178b-4c99-84a7-193171079ad7" providerId="ADAL" clId="{188C8B45-69C0-4EF8-BB9B-96B36418CA05}" dt="2022-12-13T22:49:08.436" v="13" actId="700"/>
          <ac:spMkLst>
            <pc:docMk/>
            <pc:sldMk cId="1250218960" sldId="280"/>
            <ac:spMk id="2" creationId="{CC4E035F-1BD4-31E4-6709-3C0C1A98A8E7}"/>
          </ac:spMkLst>
        </pc:spChg>
        <pc:spChg chg="mod ord">
          <ac:chgData name="Lu,Cindy" userId="96ae7019-178b-4c99-84a7-193171079ad7" providerId="ADAL" clId="{188C8B45-69C0-4EF8-BB9B-96B36418CA05}" dt="2022-12-13T22:49:08.436" v="13" actId="700"/>
          <ac:spMkLst>
            <pc:docMk/>
            <pc:sldMk cId="1250218960" sldId="280"/>
            <ac:spMk id="3" creationId="{4519A24A-68B6-AE73-94FE-E4473EEC0819}"/>
          </ac:spMkLst>
        </pc:spChg>
      </pc:sldChg>
      <pc:sldChg chg="modSp add mod modClrScheme chgLayout modNotesTx">
        <pc:chgData name="Lu,Cindy" userId="96ae7019-178b-4c99-84a7-193171079ad7" providerId="ADAL" clId="{188C8B45-69C0-4EF8-BB9B-96B36418CA05}" dt="2022-12-14T02:58:20.143" v="2048" actId="20577"/>
        <pc:sldMkLst>
          <pc:docMk/>
          <pc:sldMk cId="1199224654" sldId="281"/>
        </pc:sldMkLst>
        <pc:spChg chg="mod ord">
          <ac:chgData name="Lu,Cindy" userId="96ae7019-178b-4c99-84a7-193171079ad7" providerId="ADAL" clId="{188C8B45-69C0-4EF8-BB9B-96B36418CA05}" dt="2022-12-13T22:49:08.436" v="13" actId="700"/>
          <ac:spMkLst>
            <pc:docMk/>
            <pc:sldMk cId="1199224654" sldId="281"/>
            <ac:spMk id="2" creationId="{CC4E035F-1BD4-31E4-6709-3C0C1A98A8E7}"/>
          </ac:spMkLst>
        </pc:spChg>
        <pc:spChg chg="mod ord">
          <ac:chgData name="Lu,Cindy" userId="96ae7019-178b-4c99-84a7-193171079ad7" providerId="ADAL" clId="{188C8B45-69C0-4EF8-BB9B-96B36418CA05}" dt="2022-12-13T22:49:08.436" v="13" actId="700"/>
          <ac:spMkLst>
            <pc:docMk/>
            <pc:sldMk cId="1199224654" sldId="281"/>
            <ac:spMk id="3" creationId="{4519A24A-68B6-AE73-94FE-E4473EEC0819}"/>
          </ac:spMkLst>
        </pc:spChg>
      </pc:sldChg>
      <pc:sldChg chg="modSp add mod modClrScheme chgLayout modNotesTx">
        <pc:chgData name="Lu,Cindy" userId="96ae7019-178b-4c99-84a7-193171079ad7" providerId="ADAL" clId="{188C8B45-69C0-4EF8-BB9B-96B36418CA05}" dt="2022-12-14T02:59:21.559" v="2189" actId="20577"/>
        <pc:sldMkLst>
          <pc:docMk/>
          <pc:sldMk cId="134478207" sldId="282"/>
        </pc:sldMkLst>
        <pc:spChg chg="mod ord">
          <ac:chgData name="Lu,Cindy" userId="96ae7019-178b-4c99-84a7-193171079ad7" providerId="ADAL" clId="{188C8B45-69C0-4EF8-BB9B-96B36418CA05}" dt="2022-12-13T22:49:08.436" v="13" actId="700"/>
          <ac:spMkLst>
            <pc:docMk/>
            <pc:sldMk cId="134478207" sldId="282"/>
            <ac:spMk id="2" creationId="{CC4E035F-1BD4-31E4-6709-3C0C1A98A8E7}"/>
          </ac:spMkLst>
        </pc:spChg>
        <pc:spChg chg="mod ord">
          <ac:chgData name="Lu,Cindy" userId="96ae7019-178b-4c99-84a7-193171079ad7" providerId="ADAL" clId="{188C8B45-69C0-4EF8-BB9B-96B36418CA05}" dt="2022-12-13T22:49:08.436" v="13" actId="700"/>
          <ac:spMkLst>
            <pc:docMk/>
            <pc:sldMk cId="134478207" sldId="282"/>
            <ac:spMk id="3" creationId="{4519A24A-68B6-AE73-94FE-E4473EEC0819}"/>
          </ac:spMkLst>
        </pc:spChg>
      </pc:sldChg>
      <pc:sldChg chg="modSp add mod modClrScheme chgLayout">
        <pc:chgData name="Lu,Cindy" userId="96ae7019-178b-4c99-84a7-193171079ad7" providerId="ADAL" clId="{188C8B45-69C0-4EF8-BB9B-96B36418CA05}" dt="2022-12-13T22:49:08.436" v="13" actId="700"/>
        <pc:sldMkLst>
          <pc:docMk/>
          <pc:sldMk cId="37790644" sldId="283"/>
        </pc:sldMkLst>
        <pc:spChg chg="mod ord">
          <ac:chgData name="Lu,Cindy" userId="96ae7019-178b-4c99-84a7-193171079ad7" providerId="ADAL" clId="{188C8B45-69C0-4EF8-BB9B-96B36418CA05}" dt="2022-12-13T22:49:08.436" v="13" actId="700"/>
          <ac:spMkLst>
            <pc:docMk/>
            <pc:sldMk cId="37790644" sldId="283"/>
            <ac:spMk id="2" creationId="{CC4E035F-1BD4-31E4-6709-3C0C1A98A8E7}"/>
          </ac:spMkLst>
        </pc:spChg>
        <pc:spChg chg="mod ord">
          <ac:chgData name="Lu,Cindy" userId="96ae7019-178b-4c99-84a7-193171079ad7" providerId="ADAL" clId="{188C8B45-69C0-4EF8-BB9B-96B36418CA05}" dt="2022-12-13T22:49:08.436" v="13" actId="700"/>
          <ac:spMkLst>
            <pc:docMk/>
            <pc:sldMk cId="37790644" sldId="283"/>
            <ac:spMk id="3" creationId="{4519A24A-68B6-AE73-94FE-E4473EEC0819}"/>
          </ac:spMkLst>
        </pc:spChg>
      </pc:sldChg>
      <pc:sldChg chg="addSp delSp modSp add mod modClrScheme chgLayout">
        <pc:chgData name="Lu,Cindy" userId="96ae7019-178b-4c99-84a7-193171079ad7" providerId="ADAL" clId="{188C8B45-69C0-4EF8-BB9B-96B36418CA05}" dt="2022-12-13T22:49:08.436" v="13" actId="700"/>
        <pc:sldMkLst>
          <pc:docMk/>
          <pc:sldMk cId="3075096658" sldId="284"/>
        </pc:sldMkLst>
        <pc:spChg chg="add del mod ord">
          <ac:chgData name="Lu,Cindy" userId="96ae7019-178b-4c99-84a7-193171079ad7" providerId="ADAL" clId="{188C8B45-69C0-4EF8-BB9B-96B36418CA05}" dt="2022-12-13T22:49:08.436" v="13" actId="700"/>
          <ac:spMkLst>
            <pc:docMk/>
            <pc:sldMk cId="3075096658" sldId="284"/>
            <ac:spMk id="3" creationId="{4AA6A912-F7DD-6038-9DA9-82E993F63DDD}"/>
          </ac:spMkLst>
        </pc:spChg>
        <pc:spChg chg="add del mod ord">
          <ac:chgData name="Lu,Cindy" userId="96ae7019-178b-4c99-84a7-193171079ad7" providerId="ADAL" clId="{188C8B45-69C0-4EF8-BB9B-96B36418CA05}" dt="2022-12-13T22:49:08.436" v="13" actId="700"/>
          <ac:spMkLst>
            <pc:docMk/>
            <pc:sldMk cId="3075096658" sldId="284"/>
            <ac:spMk id="4" creationId="{90A2AA35-7995-61E9-B117-A59F511EC165}"/>
          </ac:spMkLst>
        </pc:spChg>
      </pc:sldChg>
      <pc:sldChg chg="addSp delSp modSp add mod modClrScheme chgLayout">
        <pc:chgData name="Lu,Cindy" userId="96ae7019-178b-4c99-84a7-193171079ad7" providerId="ADAL" clId="{188C8B45-69C0-4EF8-BB9B-96B36418CA05}" dt="2022-12-13T22:49:08.436" v="13" actId="700"/>
        <pc:sldMkLst>
          <pc:docMk/>
          <pc:sldMk cId="1735331812" sldId="285"/>
        </pc:sldMkLst>
        <pc:spChg chg="add del mod ord">
          <ac:chgData name="Lu,Cindy" userId="96ae7019-178b-4c99-84a7-193171079ad7" providerId="ADAL" clId="{188C8B45-69C0-4EF8-BB9B-96B36418CA05}" dt="2022-12-13T22:49:08.436" v="13" actId="700"/>
          <ac:spMkLst>
            <pc:docMk/>
            <pc:sldMk cId="1735331812" sldId="285"/>
            <ac:spMk id="2" creationId="{77400877-BBC9-8AF2-F986-B3812FAF9A82}"/>
          </ac:spMkLst>
        </pc:spChg>
        <pc:spChg chg="add del mod ord">
          <ac:chgData name="Lu,Cindy" userId="96ae7019-178b-4c99-84a7-193171079ad7" providerId="ADAL" clId="{188C8B45-69C0-4EF8-BB9B-96B36418CA05}" dt="2022-12-13T22:49:08.436" v="13" actId="700"/>
          <ac:spMkLst>
            <pc:docMk/>
            <pc:sldMk cId="1735331812" sldId="285"/>
            <ac:spMk id="4" creationId="{8FB1CF05-0864-D51B-D210-0AEEDFD8F132}"/>
          </ac:spMkLst>
        </pc:spChg>
      </pc:sldChg>
      <pc:sldChg chg="addSp delSp modSp add del mod setBg modClrScheme delDesignElem chgLayout modNotesTx">
        <pc:chgData name="Lu,Cindy" userId="96ae7019-178b-4c99-84a7-193171079ad7" providerId="ADAL" clId="{188C8B45-69C0-4EF8-BB9B-96B36418CA05}" dt="2022-12-13T23:05:42.656" v="113" actId="2696"/>
        <pc:sldMkLst>
          <pc:docMk/>
          <pc:sldMk cId="691170968" sldId="286"/>
        </pc:sldMkLst>
        <pc:spChg chg="add del mod ord">
          <ac:chgData name="Lu,Cindy" userId="96ae7019-178b-4c99-84a7-193171079ad7" providerId="ADAL" clId="{188C8B45-69C0-4EF8-BB9B-96B36418CA05}" dt="2022-12-13T22:49:08.436" v="13" actId="700"/>
          <ac:spMkLst>
            <pc:docMk/>
            <pc:sldMk cId="691170968" sldId="286"/>
            <ac:spMk id="2" creationId="{9E8EC2D5-339E-9B80-72CD-11E232DEC3BF}"/>
          </ac:spMkLst>
        </pc:spChg>
        <pc:spChg chg="add del mod ord">
          <ac:chgData name="Lu,Cindy" userId="96ae7019-178b-4c99-84a7-193171079ad7" providerId="ADAL" clId="{188C8B45-69C0-4EF8-BB9B-96B36418CA05}" dt="2022-12-13T23:00:19.649" v="76" actId="478"/>
          <ac:spMkLst>
            <pc:docMk/>
            <pc:sldMk cId="691170968" sldId="286"/>
            <ac:spMk id="2" creationId="{B271DF99-5DA7-56F4-CFC2-09763225D15C}"/>
          </ac:spMkLst>
        </pc:spChg>
        <pc:spChg chg="add del mod ord">
          <ac:chgData name="Lu,Cindy" userId="96ae7019-178b-4c99-84a7-193171079ad7" providerId="ADAL" clId="{188C8B45-69C0-4EF8-BB9B-96B36418CA05}" dt="2022-12-13T22:49:08.436" v="13" actId="700"/>
          <ac:spMkLst>
            <pc:docMk/>
            <pc:sldMk cId="691170968" sldId="286"/>
            <ac:spMk id="3" creationId="{146BA20F-0D99-8C6A-9AF9-7ADAB206F728}"/>
          </ac:spMkLst>
        </pc:spChg>
        <pc:spChg chg="add del mod ord">
          <ac:chgData name="Lu,Cindy" userId="96ae7019-178b-4c99-84a7-193171079ad7" providerId="ADAL" clId="{188C8B45-69C0-4EF8-BB9B-96B36418CA05}" dt="2022-12-13T23:00:18.458" v="75" actId="478"/>
          <ac:spMkLst>
            <pc:docMk/>
            <pc:sldMk cId="691170968" sldId="286"/>
            <ac:spMk id="3" creationId="{A5F591D8-BA07-E9A9-1C4E-04B5B0229B46}"/>
          </ac:spMkLst>
        </pc:spChg>
        <pc:spChg chg="del">
          <ac:chgData name="Lu,Cindy" userId="96ae7019-178b-4c99-84a7-193171079ad7" providerId="ADAL" clId="{188C8B45-69C0-4EF8-BB9B-96B36418CA05}" dt="2022-12-13T22:45:53.918" v="5"/>
          <ac:spMkLst>
            <pc:docMk/>
            <pc:sldMk cId="691170968" sldId="286"/>
            <ac:spMk id="27" creationId="{4EFE82FE-7465-AE46-88DF-34D347E83B84}"/>
          </ac:spMkLst>
        </pc:spChg>
        <pc:grpChg chg="del">
          <ac:chgData name="Lu,Cindy" userId="96ae7019-178b-4c99-84a7-193171079ad7" providerId="ADAL" clId="{188C8B45-69C0-4EF8-BB9B-96B36418CA05}" dt="2022-12-13T22:45:53.918" v="5"/>
          <ac:grpSpMkLst>
            <pc:docMk/>
            <pc:sldMk cId="691170968" sldId="286"/>
            <ac:grpSpMk id="29" creationId="{26C321DA-1EDE-3E4B-8B73-6477B2C6D046}"/>
          </ac:grpSpMkLst>
        </pc:grpChg>
        <pc:cxnChg chg="del">
          <ac:chgData name="Lu,Cindy" userId="96ae7019-178b-4c99-84a7-193171079ad7" providerId="ADAL" clId="{188C8B45-69C0-4EF8-BB9B-96B36418CA05}" dt="2022-12-13T22:45:53.918" v="5"/>
          <ac:cxnSpMkLst>
            <pc:docMk/>
            <pc:sldMk cId="691170968" sldId="286"/>
            <ac:cxnSpMk id="38" creationId="{EEA70831-9A8D-3B4D-8EA5-EE32F93E94E9}"/>
          </ac:cxnSpMkLst>
        </pc:cxnChg>
      </pc:sldChg>
      <pc:sldChg chg="add">
        <pc:chgData name="Lu,Cindy" userId="96ae7019-178b-4c99-84a7-193171079ad7" providerId="ADAL" clId="{188C8B45-69C0-4EF8-BB9B-96B36418CA05}" dt="2022-12-13T22:50:53.723" v="25" actId="2890"/>
        <pc:sldMkLst>
          <pc:docMk/>
          <pc:sldMk cId="3068959636" sldId="287"/>
        </pc:sldMkLst>
      </pc:sldChg>
      <pc:sldChg chg="addSp delSp modSp new mod modNotesTx">
        <pc:chgData name="Lu,Cindy" userId="96ae7019-178b-4c99-84a7-193171079ad7" providerId="ADAL" clId="{188C8B45-69C0-4EF8-BB9B-96B36418CA05}" dt="2022-12-14T03:15:42.356" v="2320" actId="20577"/>
        <pc:sldMkLst>
          <pc:docMk/>
          <pc:sldMk cId="447912631" sldId="288"/>
        </pc:sldMkLst>
        <pc:spChg chg="mod">
          <ac:chgData name="Lu,Cindy" userId="96ae7019-178b-4c99-84a7-193171079ad7" providerId="ADAL" clId="{188C8B45-69C0-4EF8-BB9B-96B36418CA05}" dt="2022-12-13T23:05:01.487" v="112" actId="255"/>
          <ac:spMkLst>
            <pc:docMk/>
            <pc:sldMk cId="447912631" sldId="288"/>
            <ac:spMk id="2" creationId="{5C46525B-8481-FD9E-D73D-BDC585DD8D21}"/>
          </ac:spMkLst>
        </pc:spChg>
        <pc:spChg chg="del">
          <ac:chgData name="Lu,Cindy" userId="96ae7019-178b-4c99-84a7-193171079ad7" providerId="ADAL" clId="{188C8B45-69C0-4EF8-BB9B-96B36418CA05}" dt="2022-12-13T23:04:17.624" v="91" actId="478"/>
          <ac:spMkLst>
            <pc:docMk/>
            <pc:sldMk cId="447912631" sldId="288"/>
            <ac:spMk id="3" creationId="{A162E684-E863-FE55-9914-1D7DF29DAFBB}"/>
          </ac:spMkLst>
        </pc:spChg>
        <pc:spChg chg="add mod">
          <ac:chgData name="Lu,Cindy" userId="96ae7019-178b-4c99-84a7-193171079ad7" providerId="ADAL" clId="{188C8B45-69C0-4EF8-BB9B-96B36418CA05}" dt="2022-12-13T23:04:22.897" v="93" actId="1076"/>
          <ac:spMkLst>
            <pc:docMk/>
            <pc:sldMk cId="447912631" sldId="288"/>
            <ac:spMk id="4" creationId="{26C5262C-2A7C-A8B3-480D-1F14A514E816}"/>
          </ac:spMkLst>
        </pc:spChg>
      </pc:sldChg>
      <pc:sldChg chg="modSp mod">
        <pc:chgData name="Lu,Cindy" userId="96ae7019-178b-4c99-84a7-193171079ad7" providerId="ADAL" clId="{188C8B45-69C0-4EF8-BB9B-96B36418CA05}" dt="2022-12-14T00:52:04.186" v="265" actId="20577"/>
        <pc:sldMkLst>
          <pc:docMk/>
          <pc:sldMk cId="2987999778" sldId="290"/>
        </pc:sldMkLst>
        <pc:spChg chg="mod">
          <ac:chgData name="Lu,Cindy" userId="96ae7019-178b-4c99-84a7-193171079ad7" providerId="ADAL" clId="{188C8B45-69C0-4EF8-BB9B-96B36418CA05}" dt="2022-12-14T00:52:04.186" v="265" actId="20577"/>
          <ac:spMkLst>
            <pc:docMk/>
            <pc:sldMk cId="2987999778" sldId="290"/>
            <ac:spMk id="7" creationId="{33EDDB3E-B127-04CD-1CFB-594DA7F99F80}"/>
          </ac:spMkLst>
        </pc:spChg>
      </pc:sldChg>
      <pc:sldChg chg="addSp delSp modSp mod delAnim">
        <pc:chgData name="Lu,Cindy" userId="96ae7019-178b-4c99-84a7-193171079ad7" providerId="ADAL" clId="{188C8B45-69C0-4EF8-BB9B-96B36418CA05}" dt="2022-12-14T03:16:41.207" v="2328" actId="20577"/>
        <pc:sldMkLst>
          <pc:docMk/>
          <pc:sldMk cId="477250213" sldId="292"/>
        </pc:sldMkLst>
        <pc:spChg chg="mod">
          <ac:chgData name="Lu,Cindy" userId="96ae7019-178b-4c99-84a7-193171079ad7" providerId="ADAL" clId="{188C8B45-69C0-4EF8-BB9B-96B36418CA05}" dt="2022-12-14T03:16:15.221" v="2324" actId="1076"/>
          <ac:spMkLst>
            <pc:docMk/>
            <pc:sldMk cId="477250213" sldId="292"/>
            <ac:spMk id="2" creationId="{899C946F-AF36-549D-F61A-3A2B5F5A42F8}"/>
          </ac:spMkLst>
        </pc:spChg>
        <pc:spChg chg="mod">
          <ac:chgData name="Lu,Cindy" userId="96ae7019-178b-4c99-84a7-193171079ad7" providerId="ADAL" clId="{188C8B45-69C0-4EF8-BB9B-96B36418CA05}" dt="2022-12-14T03:16:41.207" v="2328" actId="20577"/>
          <ac:spMkLst>
            <pc:docMk/>
            <pc:sldMk cId="477250213" sldId="292"/>
            <ac:spMk id="5" creationId="{B59FCA99-D047-324C-D0DF-8AD1B9F3E1AF}"/>
          </ac:spMkLst>
        </pc:spChg>
        <pc:spChg chg="del">
          <ac:chgData name="Lu,Cindy" userId="96ae7019-178b-4c99-84a7-193171079ad7" providerId="ADAL" clId="{188C8B45-69C0-4EF8-BB9B-96B36418CA05}" dt="2022-12-14T00:45:41.058" v="258" actId="478"/>
          <ac:spMkLst>
            <pc:docMk/>
            <pc:sldMk cId="477250213" sldId="292"/>
            <ac:spMk id="9" creationId="{43DB4259-1985-5021-28E4-448FD9A49538}"/>
          </ac:spMkLst>
        </pc:spChg>
        <pc:picChg chg="add mod">
          <ac:chgData name="Lu,Cindy" userId="96ae7019-178b-4c99-84a7-193171079ad7" providerId="ADAL" clId="{188C8B45-69C0-4EF8-BB9B-96B36418CA05}" dt="2022-12-14T00:45:34.721" v="257" actId="1076"/>
          <ac:picMkLst>
            <pc:docMk/>
            <pc:sldMk cId="477250213" sldId="292"/>
            <ac:picMk id="4" creationId="{CE80F6EC-C416-6A2A-239E-29D28A1ED30D}"/>
          </ac:picMkLst>
        </pc:picChg>
        <pc:picChg chg="del">
          <ac:chgData name="Lu,Cindy" userId="96ae7019-178b-4c99-84a7-193171079ad7" providerId="ADAL" clId="{188C8B45-69C0-4EF8-BB9B-96B36418CA05}" dt="2022-12-14T00:45:27.412" v="252" actId="478"/>
          <ac:picMkLst>
            <pc:docMk/>
            <pc:sldMk cId="477250213" sldId="292"/>
            <ac:picMk id="7" creationId="{CBB8D875-D8B9-4ADA-8362-5EC95730A177}"/>
          </ac:picMkLst>
        </pc:picChg>
      </pc:sldChg>
      <pc:sldChg chg="setBg">
        <pc:chgData name="Lu,Cindy" userId="96ae7019-178b-4c99-84a7-193171079ad7" providerId="ADAL" clId="{188C8B45-69C0-4EF8-BB9B-96B36418CA05}" dt="2022-12-14T03:17:23.166" v="2329"/>
        <pc:sldMkLst>
          <pc:docMk/>
          <pc:sldMk cId="3874501313" sldId="293"/>
        </pc:sldMkLst>
      </pc:sldChg>
    </pc:docChg>
  </pc:docChgLst>
  <pc:docChgLst>
    <pc:chgData name="Lu,Cindy" userId="96ae7019-178b-4c99-84a7-193171079ad7" providerId="ADAL" clId="{321B9DEF-C6A3-462A-826B-36563121B2B8}"/>
    <pc:docChg chg="modSld">
      <pc:chgData name="Lu,Cindy" userId="96ae7019-178b-4c99-84a7-193171079ad7" providerId="ADAL" clId="{321B9DEF-C6A3-462A-826B-36563121B2B8}" dt="2022-12-14T15:19:53.061" v="219" actId="20577"/>
      <pc:docMkLst>
        <pc:docMk/>
      </pc:docMkLst>
      <pc:sldChg chg="modNotesTx">
        <pc:chgData name="Lu,Cindy" userId="96ae7019-178b-4c99-84a7-193171079ad7" providerId="ADAL" clId="{321B9DEF-C6A3-462A-826B-36563121B2B8}" dt="2022-12-14T15:19:14.071" v="168" actId="20577"/>
        <pc:sldMkLst>
          <pc:docMk/>
          <pc:sldMk cId="2533752064" sldId="265"/>
        </pc:sldMkLst>
      </pc:sldChg>
      <pc:sldChg chg="modNotesTx">
        <pc:chgData name="Lu,Cindy" userId="96ae7019-178b-4c99-84a7-193171079ad7" providerId="ADAL" clId="{321B9DEF-C6A3-462A-826B-36563121B2B8}" dt="2022-12-14T15:19:53.061" v="219" actId="20577"/>
        <pc:sldMkLst>
          <pc:docMk/>
          <pc:sldMk cId="2627630422" sldId="270"/>
        </pc:sldMkLst>
      </pc:sldChg>
      <pc:sldChg chg="modNotesTx">
        <pc:chgData name="Lu,Cindy" userId="96ae7019-178b-4c99-84a7-193171079ad7" providerId="ADAL" clId="{321B9DEF-C6A3-462A-826B-36563121B2B8}" dt="2022-12-14T15:17:54.701" v="85" actId="20577"/>
        <pc:sldMkLst>
          <pc:docMk/>
          <pc:sldMk cId="3176260222" sldId="273"/>
        </pc:sldMkLst>
      </pc:sldChg>
      <pc:sldChg chg="modNotesTx">
        <pc:chgData name="Lu,Cindy" userId="96ae7019-178b-4c99-84a7-193171079ad7" providerId="ADAL" clId="{321B9DEF-C6A3-462A-826B-36563121B2B8}" dt="2022-12-14T15:18:22.344" v="119" actId="20577"/>
        <pc:sldMkLst>
          <pc:docMk/>
          <pc:sldMk cId="1679689833" sldId="274"/>
        </pc:sldMkLst>
      </pc:sldChg>
    </pc:docChg>
  </pc:docChgLst>
  <pc:docChgLst>
    <pc:chgData name="d'Entremont,Francois" userId="S::w0483484@campus.nscc.ca::b6a53e2a-b9a2-4119-94d3-e260c1db620b" providerId="AD" clId="Web-{13A633DE-FFE0-566D-8E66-8765836D9678}"/>
    <pc:docChg chg="modSld">
      <pc:chgData name="d'Entremont,Francois" userId="S::w0483484@campus.nscc.ca::b6a53e2a-b9a2-4119-94d3-e260c1db620b" providerId="AD" clId="Web-{13A633DE-FFE0-566D-8E66-8765836D9678}" dt="2022-12-14T14:13:25.297" v="439"/>
      <pc:docMkLst>
        <pc:docMk/>
      </pc:docMkLst>
      <pc:sldChg chg="modNotes">
        <pc:chgData name="d'Entremont,Francois" userId="S::w0483484@campus.nscc.ca::b6a53e2a-b9a2-4119-94d3-e260c1db620b" providerId="AD" clId="Web-{13A633DE-FFE0-566D-8E66-8765836D9678}" dt="2022-12-14T12:45:25.496" v="21"/>
        <pc:sldMkLst>
          <pc:docMk/>
          <pc:sldMk cId="2533752064" sldId="265"/>
        </pc:sldMkLst>
      </pc:sldChg>
      <pc:sldChg chg="modNotes">
        <pc:chgData name="d'Entremont,Francois" userId="S::w0483484@campus.nscc.ca::b6a53e2a-b9a2-4119-94d3-e260c1db620b" providerId="AD" clId="Web-{13A633DE-FFE0-566D-8E66-8765836D9678}" dt="2022-12-14T12:48:03.967" v="58"/>
        <pc:sldMkLst>
          <pc:docMk/>
          <pc:sldMk cId="1755509780" sldId="266"/>
        </pc:sldMkLst>
      </pc:sldChg>
      <pc:sldChg chg="modNotes">
        <pc:chgData name="d'Entremont,Francois" userId="S::w0483484@campus.nscc.ca::b6a53e2a-b9a2-4119-94d3-e260c1db620b" providerId="AD" clId="Web-{13A633DE-FFE0-566D-8E66-8765836D9678}" dt="2022-12-14T13:16:36.088" v="147"/>
        <pc:sldMkLst>
          <pc:docMk/>
          <pc:sldMk cId="1225149630" sldId="267"/>
        </pc:sldMkLst>
      </pc:sldChg>
      <pc:sldChg chg="modNotes">
        <pc:chgData name="d'Entremont,Francois" userId="S::w0483484@campus.nscc.ca::b6a53e2a-b9a2-4119-94d3-e260c1db620b" providerId="AD" clId="Web-{13A633DE-FFE0-566D-8E66-8765836D9678}" dt="2022-12-14T14:13:25.297" v="439"/>
        <pc:sldMkLst>
          <pc:docMk/>
          <pc:sldMk cId="2067806642" sldId="269"/>
        </pc:sldMkLst>
      </pc:sldChg>
      <pc:sldChg chg="modSp modNotes">
        <pc:chgData name="d'Entremont,Francois" userId="S::w0483484@campus.nscc.ca::b6a53e2a-b9a2-4119-94d3-e260c1db620b" providerId="AD" clId="Web-{13A633DE-FFE0-566D-8E66-8765836D9678}" dt="2022-12-14T13:45:54.568" v="230"/>
        <pc:sldMkLst>
          <pc:docMk/>
          <pc:sldMk cId="2627630422" sldId="270"/>
        </pc:sldMkLst>
        <pc:spChg chg="mod">
          <ac:chgData name="d'Entremont,Francois" userId="S::w0483484@campus.nscc.ca::b6a53e2a-b9a2-4119-94d3-e260c1db620b" providerId="AD" clId="Web-{13A633DE-FFE0-566D-8E66-8765836D9678}" dt="2022-12-14T13:34:15.807" v="164" actId="20577"/>
          <ac:spMkLst>
            <pc:docMk/>
            <pc:sldMk cId="2627630422" sldId="270"/>
            <ac:spMk id="8" creationId="{1DB4104C-BBDE-4BEC-D0B6-4D9FC2ABDF10}"/>
          </ac:spMkLst>
        </pc:spChg>
      </pc:sldChg>
      <pc:sldChg chg="modNotes">
        <pc:chgData name="d'Entremont,Francois" userId="S::w0483484@campus.nscc.ca::b6a53e2a-b9a2-4119-94d3-e260c1db620b" providerId="AD" clId="Web-{13A633DE-FFE0-566D-8E66-8765836D9678}" dt="2022-12-14T14:10:01.909" v="413"/>
        <pc:sldMkLst>
          <pc:docMk/>
          <pc:sldMk cId="2148687235" sldId="271"/>
        </pc:sldMkLst>
      </pc:sldChg>
      <pc:sldChg chg="modSp modNotes">
        <pc:chgData name="d'Entremont,Francois" userId="S::w0483484@campus.nscc.ca::b6a53e2a-b9a2-4119-94d3-e260c1db620b" providerId="AD" clId="Web-{13A633DE-FFE0-566D-8E66-8765836D9678}" dt="2022-12-14T13:54:54.217" v="261"/>
        <pc:sldMkLst>
          <pc:docMk/>
          <pc:sldMk cId="2599594086" sldId="272"/>
        </pc:sldMkLst>
        <pc:spChg chg="mod">
          <ac:chgData name="d'Entremont,Francois" userId="S::w0483484@campus.nscc.ca::b6a53e2a-b9a2-4119-94d3-e260c1db620b" providerId="AD" clId="Web-{13A633DE-FFE0-566D-8E66-8765836D9678}" dt="2022-12-14T13:47:32.085" v="234" actId="20577"/>
          <ac:spMkLst>
            <pc:docMk/>
            <pc:sldMk cId="2599594086" sldId="272"/>
            <ac:spMk id="5" creationId="{24C84866-76FE-A1AA-5473-147D0B2AA99B}"/>
          </ac:spMkLst>
        </pc:spChg>
      </pc:sldChg>
      <pc:sldChg chg="modSp">
        <pc:chgData name="d'Entremont,Francois" userId="S::w0483484@campus.nscc.ca::b6a53e2a-b9a2-4119-94d3-e260c1db620b" providerId="AD" clId="Web-{13A633DE-FFE0-566D-8E66-8765836D9678}" dt="2022-12-14T13:56:12.421" v="271" actId="20577"/>
        <pc:sldMkLst>
          <pc:docMk/>
          <pc:sldMk cId="3176260222" sldId="273"/>
        </pc:sldMkLst>
        <pc:spChg chg="mod">
          <ac:chgData name="d'Entremont,Francois" userId="S::w0483484@campus.nscc.ca::b6a53e2a-b9a2-4119-94d3-e260c1db620b" providerId="AD" clId="Web-{13A633DE-FFE0-566D-8E66-8765836D9678}" dt="2022-12-14T13:56:12.421" v="271" actId="20577"/>
          <ac:spMkLst>
            <pc:docMk/>
            <pc:sldMk cId="3176260222" sldId="273"/>
            <ac:spMk id="8" creationId="{1DB4104C-BBDE-4BEC-D0B6-4D9FC2ABDF10}"/>
          </ac:spMkLst>
        </pc:spChg>
      </pc:sldChg>
      <pc:sldChg chg="modSp modNotes">
        <pc:chgData name="d'Entremont,Francois" userId="S::w0483484@campus.nscc.ca::b6a53e2a-b9a2-4119-94d3-e260c1db620b" providerId="AD" clId="Web-{13A633DE-FFE0-566D-8E66-8765836D9678}" dt="2022-12-14T14:02:46.931" v="321"/>
        <pc:sldMkLst>
          <pc:docMk/>
          <pc:sldMk cId="1679689833" sldId="274"/>
        </pc:sldMkLst>
        <pc:spChg chg="mod">
          <ac:chgData name="d'Entremont,Francois" userId="S::w0483484@campus.nscc.ca::b6a53e2a-b9a2-4119-94d3-e260c1db620b" providerId="AD" clId="Web-{13A633DE-FFE0-566D-8E66-8765836D9678}" dt="2022-12-14T13:56:27.578" v="277" actId="20577"/>
          <ac:spMkLst>
            <pc:docMk/>
            <pc:sldMk cId="1679689833" sldId="274"/>
            <ac:spMk id="8" creationId="{1DB4104C-BBDE-4BEC-D0B6-4D9FC2ABDF10}"/>
          </ac:spMkLst>
        </pc:spChg>
      </pc:sldChg>
    </pc:docChg>
  </pc:docChgLst>
  <pc:docChgLst>
    <pc:chgData name="d'Entremont,Francois" userId="S::w0483484@campus.nscc.ca::b6a53e2a-b9a2-4119-94d3-e260c1db620b" providerId="AD" clId="Web-{36BD2DA3-C95E-2AB4-79F1-688278C77A6A}"/>
    <pc:docChg chg="modSld">
      <pc:chgData name="d'Entremont,Francois" userId="S::w0483484@campus.nscc.ca::b6a53e2a-b9a2-4119-94d3-e260c1db620b" providerId="AD" clId="Web-{36BD2DA3-C95E-2AB4-79F1-688278C77A6A}" dt="2022-12-14T03:15:18.662" v="548"/>
      <pc:docMkLst>
        <pc:docMk/>
      </pc:docMkLst>
      <pc:sldChg chg="modNotes">
        <pc:chgData name="d'Entremont,Francois" userId="S::w0483484@campus.nscc.ca::b6a53e2a-b9a2-4119-94d3-e260c1db620b" providerId="AD" clId="Web-{36BD2DA3-C95E-2AB4-79F1-688278C77A6A}" dt="2022-12-14T02:33:00.746" v="100"/>
        <pc:sldMkLst>
          <pc:docMk/>
          <pc:sldMk cId="3242414905" sldId="262"/>
        </pc:sldMkLst>
      </pc:sldChg>
      <pc:sldChg chg="modSp modNotes">
        <pc:chgData name="d'Entremont,Francois" userId="S::w0483484@campus.nscc.ca::b6a53e2a-b9a2-4119-94d3-e260c1db620b" providerId="AD" clId="Web-{36BD2DA3-C95E-2AB4-79F1-688278C77A6A}" dt="2022-12-14T02:50:26.434" v="321"/>
        <pc:sldMkLst>
          <pc:docMk/>
          <pc:sldMk cId="2805920313" sldId="264"/>
        </pc:sldMkLst>
        <pc:spChg chg="mod">
          <ac:chgData name="d'Entremont,Francois" userId="S::w0483484@campus.nscc.ca::b6a53e2a-b9a2-4119-94d3-e260c1db620b" providerId="AD" clId="Web-{36BD2DA3-C95E-2AB4-79F1-688278C77A6A}" dt="2022-12-14T02:48:14.904" v="303" actId="20577"/>
          <ac:spMkLst>
            <pc:docMk/>
            <pc:sldMk cId="2805920313" sldId="264"/>
            <ac:spMk id="15" creationId="{19FCFD32-DCCE-F534-A0F0-6EB4F90DE7CA}"/>
          </ac:spMkLst>
        </pc:spChg>
      </pc:sldChg>
      <pc:sldChg chg="modNotes">
        <pc:chgData name="d'Entremont,Francois" userId="S::w0483484@campus.nscc.ca::b6a53e2a-b9a2-4119-94d3-e260c1db620b" providerId="AD" clId="Web-{36BD2DA3-C95E-2AB4-79F1-688278C77A6A}" dt="2022-12-14T02:33:34.167" v="103"/>
        <pc:sldMkLst>
          <pc:docMk/>
          <pc:sldMk cId="2533752064" sldId="265"/>
        </pc:sldMkLst>
      </pc:sldChg>
      <pc:sldChg chg="modSp modNotes">
        <pc:chgData name="d'Entremont,Francois" userId="S::w0483484@campus.nscc.ca::b6a53e2a-b9a2-4119-94d3-e260c1db620b" providerId="AD" clId="Web-{36BD2DA3-C95E-2AB4-79F1-688278C77A6A}" dt="2022-12-14T02:36:35.883" v="191"/>
        <pc:sldMkLst>
          <pc:docMk/>
          <pc:sldMk cId="1755509780" sldId="266"/>
        </pc:sldMkLst>
        <pc:spChg chg="mod">
          <ac:chgData name="d'Entremont,Francois" userId="S::w0483484@campus.nscc.ca::b6a53e2a-b9a2-4119-94d3-e260c1db620b" providerId="AD" clId="Web-{36BD2DA3-C95E-2AB4-79F1-688278C77A6A}" dt="2022-12-14T02:33:53.854" v="115" actId="14100"/>
          <ac:spMkLst>
            <pc:docMk/>
            <pc:sldMk cId="1755509780" sldId="266"/>
            <ac:spMk id="15" creationId="{19FCFD32-DCCE-F534-A0F0-6EB4F90DE7CA}"/>
          </ac:spMkLst>
        </pc:spChg>
      </pc:sldChg>
      <pc:sldChg chg="modNotes">
        <pc:chgData name="d'Entremont,Francois" userId="S::w0483484@campus.nscc.ca::b6a53e2a-b9a2-4119-94d3-e260c1db620b" providerId="AD" clId="Web-{36BD2DA3-C95E-2AB4-79F1-688278C77A6A}" dt="2022-12-14T02:41:45.207" v="284"/>
        <pc:sldMkLst>
          <pc:docMk/>
          <pc:sldMk cId="1225149630" sldId="267"/>
        </pc:sldMkLst>
      </pc:sldChg>
      <pc:sldChg chg="modNotes">
        <pc:chgData name="d'Entremont,Francois" userId="S::w0483484@campus.nscc.ca::b6a53e2a-b9a2-4119-94d3-e260c1db620b" providerId="AD" clId="Web-{36BD2DA3-C95E-2AB4-79F1-688278C77A6A}" dt="2022-12-14T03:04:29.484" v="523"/>
        <pc:sldMkLst>
          <pc:docMk/>
          <pc:sldMk cId="2067806642" sldId="269"/>
        </pc:sldMkLst>
      </pc:sldChg>
      <pc:sldChg chg="modNotes">
        <pc:chgData name="d'Entremont,Francois" userId="S::w0483484@campus.nscc.ca::b6a53e2a-b9a2-4119-94d3-e260c1db620b" providerId="AD" clId="Web-{36BD2DA3-C95E-2AB4-79F1-688278C77A6A}" dt="2022-12-14T03:05:38.530" v="532"/>
        <pc:sldMkLst>
          <pc:docMk/>
          <pc:sldMk cId="2627630422" sldId="270"/>
        </pc:sldMkLst>
      </pc:sldChg>
      <pc:sldChg chg="modNotes">
        <pc:chgData name="d'Entremont,Francois" userId="S::w0483484@campus.nscc.ca::b6a53e2a-b9a2-4119-94d3-e260c1db620b" providerId="AD" clId="Web-{36BD2DA3-C95E-2AB4-79F1-688278C77A6A}" dt="2022-12-14T03:06:09.358" v="534"/>
        <pc:sldMkLst>
          <pc:docMk/>
          <pc:sldMk cId="2148687235" sldId="271"/>
        </pc:sldMkLst>
      </pc:sldChg>
      <pc:sldChg chg="modNotes">
        <pc:chgData name="d'Entremont,Francois" userId="S::w0483484@campus.nscc.ca::b6a53e2a-b9a2-4119-94d3-e260c1db620b" providerId="AD" clId="Web-{36BD2DA3-C95E-2AB4-79F1-688278C77A6A}" dt="2022-12-14T03:15:18.662" v="548"/>
        <pc:sldMkLst>
          <pc:docMk/>
          <pc:sldMk cId="3176260222" sldId="273"/>
        </pc:sldMkLst>
      </pc:sldChg>
      <pc:sldChg chg="modSp">
        <pc:chgData name="d'Entremont,Francois" userId="S::w0483484@campus.nscc.ca::b6a53e2a-b9a2-4119-94d3-e260c1db620b" providerId="AD" clId="Web-{36BD2DA3-C95E-2AB4-79F1-688278C77A6A}" dt="2022-12-14T03:09:57.151" v="538" actId="20577"/>
        <pc:sldMkLst>
          <pc:docMk/>
          <pc:sldMk cId="1607971969" sldId="289"/>
        </pc:sldMkLst>
        <pc:spChg chg="mod">
          <ac:chgData name="d'Entremont,Francois" userId="S::w0483484@campus.nscc.ca::b6a53e2a-b9a2-4119-94d3-e260c1db620b" providerId="AD" clId="Web-{36BD2DA3-C95E-2AB4-79F1-688278C77A6A}" dt="2022-12-14T03:09:57.151" v="538" actId="20577"/>
          <ac:spMkLst>
            <pc:docMk/>
            <pc:sldMk cId="1607971969" sldId="289"/>
            <ac:spMk id="3" creationId="{DD6D8F82-ED6B-CE0F-1B5E-F27C4279FE1D}"/>
          </ac:spMkLst>
        </pc:spChg>
      </pc:sldChg>
      <pc:sldChg chg="modSp">
        <pc:chgData name="d'Entremont,Francois" userId="S::w0483484@campus.nscc.ca::b6a53e2a-b9a2-4119-94d3-e260c1db620b" providerId="AD" clId="Web-{36BD2DA3-C95E-2AB4-79F1-688278C77A6A}" dt="2022-12-14T03:10:44.620" v="539" actId="1076"/>
        <pc:sldMkLst>
          <pc:docMk/>
          <pc:sldMk cId="3749521701" sldId="291"/>
        </pc:sldMkLst>
        <pc:picChg chg="mod">
          <ac:chgData name="d'Entremont,Francois" userId="S::w0483484@campus.nscc.ca::b6a53e2a-b9a2-4119-94d3-e260c1db620b" providerId="AD" clId="Web-{36BD2DA3-C95E-2AB4-79F1-688278C77A6A}" dt="2022-12-14T03:10:44.620" v="539" actId="1076"/>
          <ac:picMkLst>
            <pc:docMk/>
            <pc:sldMk cId="3749521701" sldId="291"/>
            <ac:picMk id="1026" creationId="{0791DA8D-E42B-6A7E-C2B0-C7777467B06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49C75-F6C6-4D43-8369-C30F00C3333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CA"/>
        </a:p>
      </dgm:t>
    </dgm:pt>
    <dgm:pt modelId="{D84C01E4-6681-4AE6-8A76-FFDB41BCC8D7}">
      <dgm:prSet phldrT="[Text]"/>
      <dgm:spPr/>
      <dgm:t>
        <a:bodyPr/>
        <a:lstStyle/>
        <a:p>
          <a:r>
            <a:rPr lang="en-CA"/>
            <a:t>AGE_12</a:t>
          </a:r>
        </a:p>
      </dgm:t>
    </dgm:pt>
    <dgm:pt modelId="{574CE3EB-5DB2-4408-AAEC-91FD6031C1F8}" type="parTrans" cxnId="{6D571BF9-855A-43BE-AF79-495736ADBB91}">
      <dgm:prSet/>
      <dgm:spPr/>
      <dgm:t>
        <a:bodyPr/>
        <a:lstStyle/>
        <a:p>
          <a:endParaRPr lang="en-CA"/>
        </a:p>
      </dgm:t>
    </dgm:pt>
    <dgm:pt modelId="{CBE1BFD4-E36F-46B9-BE76-63FFCE5E041B}" type="sibTrans" cxnId="{6D571BF9-855A-43BE-AF79-495736ADBB91}">
      <dgm:prSet/>
      <dgm:spPr/>
      <dgm:t>
        <a:bodyPr/>
        <a:lstStyle/>
        <a:p>
          <a:endParaRPr lang="en-CA"/>
        </a:p>
      </dgm:t>
    </dgm:pt>
    <dgm:pt modelId="{E443EB05-73D3-4347-9243-D25A0B109FBD}">
      <dgm:prSet phldrT="[Text]"/>
      <dgm:spPr/>
      <dgm:t>
        <a:bodyPr/>
        <a:lstStyle/>
        <a:p>
          <a:r>
            <a:rPr lang="en-CA"/>
            <a:t>SEX</a:t>
          </a:r>
        </a:p>
      </dgm:t>
    </dgm:pt>
    <dgm:pt modelId="{DD950F56-673E-40CA-9B13-5F6A4646A62F}" type="parTrans" cxnId="{5FB8D015-32A3-4922-A351-5BFFFE8F2C5A}">
      <dgm:prSet/>
      <dgm:spPr/>
      <dgm:t>
        <a:bodyPr/>
        <a:lstStyle/>
        <a:p>
          <a:endParaRPr lang="en-CA"/>
        </a:p>
      </dgm:t>
    </dgm:pt>
    <dgm:pt modelId="{D86C6C5A-0C2A-42DB-8979-47CDC81726E3}" type="sibTrans" cxnId="{5FB8D015-32A3-4922-A351-5BFFFE8F2C5A}">
      <dgm:prSet/>
      <dgm:spPr/>
      <dgm:t>
        <a:bodyPr/>
        <a:lstStyle/>
        <a:p>
          <a:endParaRPr lang="en-CA"/>
        </a:p>
      </dgm:t>
    </dgm:pt>
    <dgm:pt modelId="{1E01CE72-387E-4BB1-B38E-E11295019AD1}">
      <dgm:prSet phldrT="[Text]"/>
      <dgm:spPr/>
      <dgm:t>
        <a:bodyPr/>
        <a:lstStyle/>
        <a:p>
          <a:r>
            <a:rPr lang="en-CA"/>
            <a:t>MARSTAT</a:t>
          </a:r>
        </a:p>
      </dgm:t>
    </dgm:pt>
    <dgm:pt modelId="{C16A056E-C9FD-4160-89EC-702AA5E6C2CA}" type="parTrans" cxnId="{9C074157-B51F-4073-BEDB-B5A3B452A33B}">
      <dgm:prSet/>
      <dgm:spPr/>
      <dgm:t>
        <a:bodyPr/>
        <a:lstStyle/>
        <a:p>
          <a:endParaRPr lang="en-CA"/>
        </a:p>
      </dgm:t>
    </dgm:pt>
    <dgm:pt modelId="{50BB8633-7A26-49F0-BE8B-66B5624AC1A1}" type="sibTrans" cxnId="{9C074157-B51F-4073-BEDB-B5A3B452A33B}">
      <dgm:prSet/>
      <dgm:spPr/>
      <dgm:t>
        <a:bodyPr/>
        <a:lstStyle/>
        <a:p>
          <a:endParaRPr lang="en-CA"/>
        </a:p>
      </dgm:t>
    </dgm:pt>
    <dgm:pt modelId="{6B15CDDA-F679-4217-A9A1-CE4E1D00621D}">
      <dgm:prSet phldrT="[Text]"/>
      <dgm:spPr/>
      <dgm:t>
        <a:bodyPr/>
        <a:lstStyle/>
        <a:p>
          <a:r>
            <a:rPr lang="en-CA"/>
            <a:t>EDUC</a:t>
          </a:r>
        </a:p>
      </dgm:t>
    </dgm:pt>
    <dgm:pt modelId="{69A7A55E-9924-4A88-AD93-7C80ECBEC81D}" type="parTrans" cxnId="{5A5F0AFF-7ECC-4CED-8CF2-97DA35F214C8}">
      <dgm:prSet/>
      <dgm:spPr/>
      <dgm:t>
        <a:bodyPr/>
        <a:lstStyle/>
        <a:p>
          <a:endParaRPr lang="en-CA"/>
        </a:p>
      </dgm:t>
    </dgm:pt>
    <dgm:pt modelId="{23E8695A-2C8A-4868-B1FD-C888BBC31CF5}" type="sibTrans" cxnId="{5A5F0AFF-7ECC-4CED-8CF2-97DA35F214C8}">
      <dgm:prSet/>
      <dgm:spPr/>
      <dgm:t>
        <a:bodyPr/>
        <a:lstStyle/>
        <a:p>
          <a:endParaRPr lang="en-CA"/>
        </a:p>
      </dgm:t>
    </dgm:pt>
    <dgm:pt modelId="{711EB173-2BE3-4F4F-ABA6-57A774D43338}">
      <dgm:prSet phldrT="[Text]"/>
      <dgm:spPr/>
      <dgm:t>
        <a:bodyPr/>
        <a:lstStyle/>
        <a:p>
          <a:r>
            <a:rPr lang="en-CA"/>
            <a:t>IMMIG</a:t>
          </a:r>
        </a:p>
      </dgm:t>
    </dgm:pt>
    <dgm:pt modelId="{DEA8EB17-D4C1-46A2-9ACE-9BD7DCA75980}" type="parTrans" cxnId="{37C9B235-A300-4A37-80E1-AE54384BFFC3}">
      <dgm:prSet/>
      <dgm:spPr/>
      <dgm:t>
        <a:bodyPr/>
        <a:lstStyle/>
        <a:p>
          <a:endParaRPr lang="en-CA"/>
        </a:p>
      </dgm:t>
    </dgm:pt>
    <dgm:pt modelId="{E01B7493-3938-4E16-8EED-E362DC073DBD}" type="sibTrans" cxnId="{37C9B235-A300-4A37-80E1-AE54384BFFC3}">
      <dgm:prSet/>
      <dgm:spPr/>
      <dgm:t>
        <a:bodyPr/>
        <a:lstStyle/>
        <a:p>
          <a:endParaRPr lang="en-CA"/>
        </a:p>
      </dgm:t>
    </dgm:pt>
    <dgm:pt modelId="{D0AC2791-DDAA-4810-84DE-D84A9519B06A}">
      <dgm:prSet/>
      <dgm:spPr/>
      <dgm:t>
        <a:bodyPr/>
        <a:lstStyle/>
        <a:p>
          <a:r>
            <a:rPr lang="en-CA"/>
            <a:t>NAIC_21</a:t>
          </a:r>
        </a:p>
      </dgm:t>
    </dgm:pt>
    <dgm:pt modelId="{ED7162FB-4362-4DE6-96A6-6CBDD8F316AB}" type="parTrans" cxnId="{2BDB4BAB-1DCD-4CA2-B54E-A6F3280539F4}">
      <dgm:prSet/>
      <dgm:spPr/>
      <dgm:t>
        <a:bodyPr/>
        <a:lstStyle/>
        <a:p>
          <a:endParaRPr lang="en-CA"/>
        </a:p>
      </dgm:t>
    </dgm:pt>
    <dgm:pt modelId="{C22C4A0A-8E6F-44B6-B43E-46376D6FEEC3}" type="sibTrans" cxnId="{2BDB4BAB-1DCD-4CA2-B54E-A6F3280539F4}">
      <dgm:prSet/>
      <dgm:spPr/>
      <dgm:t>
        <a:bodyPr/>
        <a:lstStyle/>
        <a:p>
          <a:endParaRPr lang="en-CA"/>
        </a:p>
      </dgm:t>
    </dgm:pt>
    <dgm:pt modelId="{F6295E70-610F-4BD0-9C4C-FD0E5B130F63}">
      <dgm:prSet/>
      <dgm:spPr>
        <a:solidFill>
          <a:schemeClr val="tx2">
            <a:lumMod val="50000"/>
            <a:lumOff val="50000"/>
          </a:schemeClr>
        </a:solidFill>
        <a:ln>
          <a:solidFill>
            <a:schemeClr val="accent1">
              <a:lumMod val="75000"/>
            </a:schemeClr>
          </a:solidFill>
        </a:ln>
      </dgm:spPr>
      <dgm:t>
        <a:bodyPr/>
        <a:lstStyle/>
        <a:p>
          <a:r>
            <a:rPr lang="en-CA"/>
            <a:t>UHRSMAIN</a:t>
          </a:r>
        </a:p>
      </dgm:t>
    </dgm:pt>
    <dgm:pt modelId="{FC5E6D06-D7A9-48B2-B415-000179366F19}" type="parTrans" cxnId="{21D60CD1-D407-44FB-801A-17D293BCA657}">
      <dgm:prSet/>
      <dgm:spPr/>
      <dgm:t>
        <a:bodyPr/>
        <a:lstStyle/>
        <a:p>
          <a:endParaRPr lang="en-CA"/>
        </a:p>
      </dgm:t>
    </dgm:pt>
    <dgm:pt modelId="{76CC97BC-E265-4F4F-BA87-579CC4A81BE6}" type="sibTrans" cxnId="{21D60CD1-D407-44FB-801A-17D293BCA657}">
      <dgm:prSet/>
      <dgm:spPr/>
      <dgm:t>
        <a:bodyPr/>
        <a:lstStyle/>
        <a:p>
          <a:endParaRPr lang="en-CA"/>
        </a:p>
      </dgm:t>
    </dgm:pt>
    <dgm:pt modelId="{3072863E-493D-4A58-B688-3A753DC9A664}">
      <dgm:prSet/>
      <dgm:spPr>
        <a:solidFill>
          <a:schemeClr val="accent1">
            <a:lumMod val="60000"/>
            <a:lumOff val="40000"/>
          </a:schemeClr>
        </a:solidFill>
        <a:ln>
          <a:solidFill>
            <a:schemeClr val="accent1">
              <a:lumMod val="75000"/>
            </a:schemeClr>
          </a:solidFill>
        </a:ln>
      </dgm:spPr>
      <dgm:t>
        <a:bodyPr/>
        <a:lstStyle/>
        <a:p>
          <a:r>
            <a:rPr lang="en-CA"/>
            <a:t>TENURE</a:t>
          </a:r>
        </a:p>
      </dgm:t>
    </dgm:pt>
    <dgm:pt modelId="{47AB31C1-D0CE-42FE-9B15-E0FF0138D3F8}" type="parTrans" cxnId="{E22FBFB8-9180-4696-80BC-3EB0241C7BD5}">
      <dgm:prSet/>
      <dgm:spPr/>
      <dgm:t>
        <a:bodyPr/>
        <a:lstStyle/>
        <a:p>
          <a:endParaRPr lang="en-CA"/>
        </a:p>
      </dgm:t>
    </dgm:pt>
    <dgm:pt modelId="{40D2BFEB-6DE3-43C1-8F7B-55D3BB602B6E}" type="sibTrans" cxnId="{E22FBFB8-9180-4696-80BC-3EB0241C7BD5}">
      <dgm:prSet/>
      <dgm:spPr/>
      <dgm:t>
        <a:bodyPr/>
        <a:lstStyle/>
        <a:p>
          <a:endParaRPr lang="en-CA"/>
        </a:p>
      </dgm:t>
    </dgm:pt>
    <dgm:pt modelId="{09A8892D-8DAE-48CF-AE04-49115CBC63E1}">
      <dgm:prSet/>
      <dgm:spPr>
        <a:solidFill>
          <a:schemeClr val="accent1">
            <a:lumMod val="60000"/>
            <a:lumOff val="40000"/>
          </a:schemeClr>
        </a:solidFill>
        <a:ln>
          <a:solidFill>
            <a:schemeClr val="accent1">
              <a:lumMod val="75000"/>
            </a:schemeClr>
          </a:solidFill>
        </a:ln>
      </dgm:spPr>
      <dgm:t>
        <a:bodyPr/>
        <a:lstStyle/>
        <a:p>
          <a:r>
            <a:rPr lang="en-CA"/>
            <a:t>HRLYEARN</a:t>
          </a:r>
        </a:p>
      </dgm:t>
    </dgm:pt>
    <dgm:pt modelId="{88342ACE-EEBB-49AF-82D7-BEC5DDC07F15}" type="parTrans" cxnId="{D319EAC8-A2F4-4821-87DC-1D8BA8D04D2D}">
      <dgm:prSet/>
      <dgm:spPr/>
      <dgm:t>
        <a:bodyPr/>
        <a:lstStyle/>
        <a:p>
          <a:endParaRPr lang="en-CA"/>
        </a:p>
      </dgm:t>
    </dgm:pt>
    <dgm:pt modelId="{ABE6DA81-75B7-4CDD-B636-3C23C9DB4D42}" type="sibTrans" cxnId="{D319EAC8-A2F4-4821-87DC-1D8BA8D04D2D}">
      <dgm:prSet/>
      <dgm:spPr/>
      <dgm:t>
        <a:bodyPr/>
        <a:lstStyle/>
        <a:p>
          <a:endParaRPr lang="en-CA"/>
        </a:p>
      </dgm:t>
    </dgm:pt>
    <dgm:pt modelId="{0CD14813-4EC2-4D4F-B6B6-1E08FC03CFAB}">
      <dgm:prSet/>
      <dgm:spPr/>
      <dgm:t>
        <a:bodyPr/>
        <a:lstStyle/>
        <a:p>
          <a:r>
            <a:rPr lang="en-CA"/>
            <a:t>UNION</a:t>
          </a:r>
        </a:p>
      </dgm:t>
    </dgm:pt>
    <dgm:pt modelId="{AC84A2E0-8BB8-467B-BFC3-265B8E43F4A6}" type="parTrans" cxnId="{7A88F9E1-1B07-4116-B9C6-4BA716B4FD09}">
      <dgm:prSet/>
      <dgm:spPr/>
      <dgm:t>
        <a:bodyPr/>
        <a:lstStyle/>
        <a:p>
          <a:endParaRPr lang="en-CA"/>
        </a:p>
      </dgm:t>
    </dgm:pt>
    <dgm:pt modelId="{01EA3A1E-2DAD-4BC1-82FE-D3D6C9CB0D71}" type="sibTrans" cxnId="{7A88F9E1-1B07-4116-B9C6-4BA716B4FD09}">
      <dgm:prSet/>
      <dgm:spPr/>
      <dgm:t>
        <a:bodyPr/>
        <a:lstStyle/>
        <a:p>
          <a:endParaRPr lang="en-CA"/>
        </a:p>
      </dgm:t>
    </dgm:pt>
    <dgm:pt modelId="{489D2FB8-47DD-4FDE-BB40-C50828C41C0D}" type="pres">
      <dgm:prSet presAssocID="{38349C75-F6C6-4D43-8369-C30F00C33338}" presName="cycle" presStyleCnt="0">
        <dgm:presLayoutVars>
          <dgm:dir/>
          <dgm:resizeHandles val="exact"/>
        </dgm:presLayoutVars>
      </dgm:prSet>
      <dgm:spPr/>
    </dgm:pt>
    <dgm:pt modelId="{484C7355-D091-402D-B750-046D9AE9AAB0}" type="pres">
      <dgm:prSet presAssocID="{D84C01E4-6681-4AE6-8A76-FFDB41BCC8D7}" presName="node" presStyleLbl="node1" presStyleIdx="0" presStyleCnt="10">
        <dgm:presLayoutVars>
          <dgm:bulletEnabled val="1"/>
        </dgm:presLayoutVars>
      </dgm:prSet>
      <dgm:spPr/>
    </dgm:pt>
    <dgm:pt modelId="{39F75D5F-A1D6-4985-869E-5404AF95E195}" type="pres">
      <dgm:prSet presAssocID="{D84C01E4-6681-4AE6-8A76-FFDB41BCC8D7}" presName="spNode" presStyleCnt="0"/>
      <dgm:spPr/>
    </dgm:pt>
    <dgm:pt modelId="{8DDF3E9B-AB1C-4CCD-A513-266B91502190}" type="pres">
      <dgm:prSet presAssocID="{CBE1BFD4-E36F-46B9-BE76-63FFCE5E041B}" presName="sibTrans" presStyleLbl="sibTrans1D1" presStyleIdx="0" presStyleCnt="10"/>
      <dgm:spPr/>
    </dgm:pt>
    <dgm:pt modelId="{3DBC9BAF-3CF0-4000-BC23-16A112661F5B}" type="pres">
      <dgm:prSet presAssocID="{E443EB05-73D3-4347-9243-D25A0B109FBD}" presName="node" presStyleLbl="node1" presStyleIdx="1" presStyleCnt="10">
        <dgm:presLayoutVars>
          <dgm:bulletEnabled val="1"/>
        </dgm:presLayoutVars>
      </dgm:prSet>
      <dgm:spPr/>
    </dgm:pt>
    <dgm:pt modelId="{02D3B3E1-72B0-4F44-965E-DA4AFB2E820A}" type="pres">
      <dgm:prSet presAssocID="{E443EB05-73D3-4347-9243-D25A0B109FBD}" presName="spNode" presStyleCnt="0"/>
      <dgm:spPr/>
    </dgm:pt>
    <dgm:pt modelId="{9E2B28AD-4351-4E23-8D89-1FBB84BF7DB5}" type="pres">
      <dgm:prSet presAssocID="{D86C6C5A-0C2A-42DB-8979-47CDC81726E3}" presName="sibTrans" presStyleLbl="sibTrans1D1" presStyleIdx="1" presStyleCnt="10"/>
      <dgm:spPr/>
    </dgm:pt>
    <dgm:pt modelId="{6E44190D-A7D0-4AE6-9165-CAD4140E543C}" type="pres">
      <dgm:prSet presAssocID="{1E01CE72-387E-4BB1-B38E-E11295019AD1}" presName="node" presStyleLbl="node1" presStyleIdx="2" presStyleCnt="10">
        <dgm:presLayoutVars>
          <dgm:bulletEnabled val="1"/>
        </dgm:presLayoutVars>
      </dgm:prSet>
      <dgm:spPr/>
    </dgm:pt>
    <dgm:pt modelId="{FB892B3D-5052-489B-A41E-566505F618B6}" type="pres">
      <dgm:prSet presAssocID="{1E01CE72-387E-4BB1-B38E-E11295019AD1}" presName="spNode" presStyleCnt="0"/>
      <dgm:spPr/>
    </dgm:pt>
    <dgm:pt modelId="{22EFEC7B-22F0-4517-BCFF-AAB5B1D672F6}" type="pres">
      <dgm:prSet presAssocID="{50BB8633-7A26-49F0-BE8B-66B5624AC1A1}" presName="sibTrans" presStyleLbl="sibTrans1D1" presStyleIdx="2" presStyleCnt="10"/>
      <dgm:spPr/>
    </dgm:pt>
    <dgm:pt modelId="{03C5FC78-0097-4E4D-BF28-7E00D2E45E48}" type="pres">
      <dgm:prSet presAssocID="{6B15CDDA-F679-4217-A9A1-CE4E1D00621D}" presName="node" presStyleLbl="node1" presStyleIdx="3" presStyleCnt="10">
        <dgm:presLayoutVars>
          <dgm:bulletEnabled val="1"/>
        </dgm:presLayoutVars>
      </dgm:prSet>
      <dgm:spPr/>
    </dgm:pt>
    <dgm:pt modelId="{B3695789-4EC5-470E-B76B-6AF836B2CEBF}" type="pres">
      <dgm:prSet presAssocID="{6B15CDDA-F679-4217-A9A1-CE4E1D00621D}" presName="spNode" presStyleCnt="0"/>
      <dgm:spPr/>
    </dgm:pt>
    <dgm:pt modelId="{41B56161-3BC6-4A0F-8C36-DC8C36B240D5}" type="pres">
      <dgm:prSet presAssocID="{23E8695A-2C8A-4868-B1FD-C888BBC31CF5}" presName="sibTrans" presStyleLbl="sibTrans1D1" presStyleIdx="3" presStyleCnt="10"/>
      <dgm:spPr/>
    </dgm:pt>
    <dgm:pt modelId="{40BAC2C0-452E-4A7D-BDE6-E9CA53C3785D}" type="pres">
      <dgm:prSet presAssocID="{711EB173-2BE3-4F4F-ABA6-57A774D43338}" presName="node" presStyleLbl="node1" presStyleIdx="4" presStyleCnt="10">
        <dgm:presLayoutVars>
          <dgm:bulletEnabled val="1"/>
        </dgm:presLayoutVars>
      </dgm:prSet>
      <dgm:spPr/>
    </dgm:pt>
    <dgm:pt modelId="{569FE557-A803-461D-A3E7-3718FB9D80B6}" type="pres">
      <dgm:prSet presAssocID="{711EB173-2BE3-4F4F-ABA6-57A774D43338}" presName="spNode" presStyleCnt="0"/>
      <dgm:spPr/>
    </dgm:pt>
    <dgm:pt modelId="{450EA806-FBB3-435B-ABD1-5DDF91340123}" type="pres">
      <dgm:prSet presAssocID="{E01B7493-3938-4E16-8EED-E362DC073DBD}" presName="sibTrans" presStyleLbl="sibTrans1D1" presStyleIdx="4" presStyleCnt="10"/>
      <dgm:spPr/>
    </dgm:pt>
    <dgm:pt modelId="{99C33FA4-ECF4-4F5F-B6E5-CFBE90D60643}" type="pres">
      <dgm:prSet presAssocID="{D0AC2791-DDAA-4810-84DE-D84A9519B06A}" presName="node" presStyleLbl="node1" presStyleIdx="5" presStyleCnt="10">
        <dgm:presLayoutVars>
          <dgm:bulletEnabled val="1"/>
        </dgm:presLayoutVars>
      </dgm:prSet>
      <dgm:spPr/>
    </dgm:pt>
    <dgm:pt modelId="{C74AE5FB-BB9E-4331-B757-1F24F584F1F7}" type="pres">
      <dgm:prSet presAssocID="{D0AC2791-DDAA-4810-84DE-D84A9519B06A}" presName="spNode" presStyleCnt="0"/>
      <dgm:spPr/>
    </dgm:pt>
    <dgm:pt modelId="{C9B62D31-3FD4-4307-87E3-D54264CD1DC6}" type="pres">
      <dgm:prSet presAssocID="{C22C4A0A-8E6F-44B6-B43E-46376D6FEEC3}" presName="sibTrans" presStyleLbl="sibTrans1D1" presStyleIdx="5" presStyleCnt="10"/>
      <dgm:spPr/>
    </dgm:pt>
    <dgm:pt modelId="{DDFB147F-37EB-4471-B01E-BC5E158CCF93}" type="pres">
      <dgm:prSet presAssocID="{F6295E70-610F-4BD0-9C4C-FD0E5B130F63}" presName="node" presStyleLbl="node1" presStyleIdx="6" presStyleCnt="10">
        <dgm:presLayoutVars>
          <dgm:bulletEnabled val="1"/>
        </dgm:presLayoutVars>
      </dgm:prSet>
      <dgm:spPr/>
    </dgm:pt>
    <dgm:pt modelId="{894C49F7-7B4E-4B3F-B99F-08BF8C5BA5B1}" type="pres">
      <dgm:prSet presAssocID="{F6295E70-610F-4BD0-9C4C-FD0E5B130F63}" presName="spNode" presStyleCnt="0"/>
      <dgm:spPr/>
    </dgm:pt>
    <dgm:pt modelId="{E4221B2A-3D53-44D3-81EF-685D5E8EADEF}" type="pres">
      <dgm:prSet presAssocID="{76CC97BC-E265-4F4F-BA87-579CC4A81BE6}" presName="sibTrans" presStyleLbl="sibTrans1D1" presStyleIdx="6" presStyleCnt="10"/>
      <dgm:spPr/>
    </dgm:pt>
    <dgm:pt modelId="{E06E1B44-28CF-49AF-92C4-4CA915F79658}" type="pres">
      <dgm:prSet presAssocID="{3072863E-493D-4A58-B688-3A753DC9A664}" presName="node" presStyleLbl="node1" presStyleIdx="7" presStyleCnt="10">
        <dgm:presLayoutVars>
          <dgm:bulletEnabled val="1"/>
        </dgm:presLayoutVars>
      </dgm:prSet>
      <dgm:spPr/>
    </dgm:pt>
    <dgm:pt modelId="{1CFABB39-6772-494B-B7D9-09881F73E471}" type="pres">
      <dgm:prSet presAssocID="{3072863E-493D-4A58-B688-3A753DC9A664}" presName="spNode" presStyleCnt="0"/>
      <dgm:spPr/>
    </dgm:pt>
    <dgm:pt modelId="{0000D7B0-674B-465F-B6C1-6C11A37E883F}" type="pres">
      <dgm:prSet presAssocID="{40D2BFEB-6DE3-43C1-8F7B-55D3BB602B6E}" presName="sibTrans" presStyleLbl="sibTrans1D1" presStyleIdx="7" presStyleCnt="10"/>
      <dgm:spPr/>
    </dgm:pt>
    <dgm:pt modelId="{B0F067B1-FB80-46D8-ADE2-606B075C8DD8}" type="pres">
      <dgm:prSet presAssocID="{09A8892D-8DAE-48CF-AE04-49115CBC63E1}" presName="node" presStyleLbl="node1" presStyleIdx="8" presStyleCnt="10">
        <dgm:presLayoutVars>
          <dgm:bulletEnabled val="1"/>
        </dgm:presLayoutVars>
      </dgm:prSet>
      <dgm:spPr/>
    </dgm:pt>
    <dgm:pt modelId="{B0ADC739-F95F-4A13-81DC-D1AAFF0E1B31}" type="pres">
      <dgm:prSet presAssocID="{09A8892D-8DAE-48CF-AE04-49115CBC63E1}" presName="spNode" presStyleCnt="0"/>
      <dgm:spPr/>
    </dgm:pt>
    <dgm:pt modelId="{60DB39EE-63B8-46E8-99B7-014E6DBAF930}" type="pres">
      <dgm:prSet presAssocID="{ABE6DA81-75B7-4CDD-B636-3C23C9DB4D42}" presName="sibTrans" presStyleLbl="sibTrans1D1" presStyleIdx="8" presStyleCnt="10"/>
      <dgm:spPr/>
    </dgm:pt>
    <dgm:pt modelId="{C77E2AC7-7B31-45C3-A9B7-C10100811E98}" type="pres">
      <dgm:prSet presAssocID="{0CD14813-4EC2-4D4F-B6B6-1E08FC03CFAB}" presName="node" presStyleLbl="node1" presStyleIdx="9" presStyleCnt="10">
        <dgm:presLayoutVars>
          <dgm:bulletEnabled val="1"/>
        </dgm:presLayoutVars>
      </dgm:prSet>
      <dgm:spPr/>
    </dgm:pt>
    <dgm:pt modelId="{8D9F3208-08C8-4C8D-A3A2-64DCE60A4EDD}" type="pres">
      <dgm:prSet presAssocID="{0CD14813-4EC2-4D4F-B6B6-1E08FC03CFAB}" presName="spNode" presStyleCnt="0"/>
      <dgm:spPr/>
    </dgm:pt>
    <dgm:pt modelId="{8F08BA8D-031B-44A6-BF8A-4A88407FA284}" type="pres">
      <dgm:prSet presAssocID="{01EA3A1E-2DAD-4BC1-82FE-D3D6C9CB0D71}" presName="sibTrans" presStyleLbl="sibTrans1D1" presStyleIdx="9" presStyleCnt="10"/>
      <dgm:spPr/>
    </dgm:pt>
  </dgm:ptLst>
  <dgm:cxnLst>
    <dgm:cxn modelId="{C9BDF402-D127-4730-9B5E-65147B4C94A5}" type="presOf" srcId="{6B15CDDA-F679-4217-A9A1-CE4E1D00621D}" destId="{03C5FC78-0097-4E4D-BF28-7E00D2E45E48}" srcOrd="0" destOrd="0" presId="urn:microsoft.com/office/officeart/2005/8/layout/cycle6"/>
    <dgm:cxn modelId="{BB67A509-8296-45C2-B33A-843965F82AF7}" type="presOf" srcId="{23E8695A-2C8A-4868-B1FD-C888BBC31CF5}" destId="{41B56161-3BC6-4A0F-8C36-DC8C36B240D5}" srcOrd="0" destOrd="0" presId="urn:microsoft.com/office/officeart/2005/8/layout/cycle6"/>
    <dgm:cxn modelId="{5FB8D015-32A3-4922-A351-5BFFFE8F2C5A}" srcId="{38349C75-F6C6-4D43-8369-C30F00C33338}" destId="{E443EB05-73D3-4347-9243-D25A0B109FBD}" srcOrd="1" destOrd="0" parTransId="{DD950F56-673E-40CA-9B13-5F6A4646A62F}" sibTransId="{D86C6C5A-0C2A-42DB-8979-47CDC81726E3}"/>
    <dgm:cxn modelId="{3F79C81E-B35B-4709-B169-008E4B1C0FDA}" type="presOf" srcId="{3072863E-493D-4A58-B688-3A753DC9A664}" destId="{E06E1B44-28CF-49AF-92C4-4CA915F79658}" srcOrd="0" destOrd="0" presId="urn:microsoft.com/office/officeart/2005/8/layout/cycle6"/>
    <dgm:cxn modelId="{C0593726-2883-4CB3-BF45-820A4D4278A0}" type="presOf" srcId="{40D2BFEB-6DE3-43C1-8F7B-55D3BB602B6E}" destId="{0000D7B0-674B-465F-B6C1-6C11A37E883F}" srcOrd="0" destOrd="0" presId="urn:microsoft.com/office/officeart/2005/8/layout/cycle6"/>
    <dgm:cxn modelId="{F8D75C2B-431D-42A7-8EA3-80C557364896}" type="presOf" srcId="{D0AC2791-DDAA-4810-84DE-D84A9519B06A}" destId="{99C33FA4-ECF4-4F5F-B6E5-CFBE90D60643}" srcOrd="0" destOrd="0" presId="urn:microsoft.com/office/officeart/2005/8/layout/cycle6"/>
    <dgm:cxn modelId="{7F23E92C-ADDB-46AE-B307-01682A0272F5}" type="presOf" srcId="{50BB8633-7A26-49F0-BE8B-66B5624AC1A1}" destId="{22EFEC7B-22F0-4517-BCFF-AAB5B1D672F6}" srcOrd="0" destOrd="0" presId="urn:microsoft.com/office/officeart/2005/8/layout/cycle6"/>
    <dgm:cxn modelId="{0135B42E-51EA-4243-B430-2263FF9EF52F}" type="presOf" srcId="{09A8892D-8DAE-48CF-AE04-49115CBC63E1}" destId="{B0F067B1-FB80-46D8-ADE2-606B075C8DD8}" srcOrd="0" destOrd="0" presId="urn:microsoft.com/office/officeart/2005/8/layout/cycle6"/>
    <dgm:cxn modelId="{41479032-AB2A-4A9B-9F54-8297B8460E56}" type="presOf" srcId="{711EB173-2BE3-4F4F-ABA6-57A774D43338}" destId="{40BAC2C0-452E-4A7D-BDE6-E9CA53C3785D}" srcOrd="0" destOrd="0" presId="urn:microsoft.com/office/officeart/2005/8/layout/cycle6"/>
    <dgm:cxn modelId="{37C9B235-A300-4A37-80E1-AE54384BFFC3}" srcId="{38349C75-F6C6-4D43-8369-C30F00C33338}" destId="{711EB173-2BE3-4F4F-ABA6-57A774D43338}" srcOrd="4" destOrd="0" parTransId="{DEA8EB17-D4C1-46A2-9ACE-9BD7DCA75980}" sibTransId="{E01B7493-3938-4E16-8EED-E362DC073DBD}"/>
    <dgm:cxn modelId="{4AE2FE5C-6DA9-4957-8199-50944B761C33}" type="presOf" srcId="{D86C6C5A-0C2A-42DB-8979-47CDC81726E3}" destId="{9E2B28AD-4351-4E23-8D89-1FBB84BF7DB5}" srcOrd="0" destOrd="0" presId="urn:microsoft.com/office/officeart/2005/8/layout/cycle6"/>
    <dgm:cxn modelId="{7FA90841-4F73-419A-BE66-CE97975CBF6F}" type="presOf" srcId="{0CD14813-4EC2-4D4F-B6B6-1E08FC03CFAB}" destId="{C77E2AC7-7B31-45C3-A9B7-C10100811E98}" srcOrd="0" destOrd="0" presId="urn:microsoft.com/office/officeart/2005/8/layout/cycle6"/>
    <dgm:cxn modelId="{CEA73F42-A7C0-4B74-9585-2D14427739B3}" type="presOf" srcId="{38349C75-F6C6-4D43-8369-C30F00C33338}" destId="{489D2FB8-47DD-4FDE-BB40-C50828C41C0D}" srcOrd="0" destOrd="0" presId="urn:microsoft.com/office/officeart/2005/8/layout/cycle6"/>
    <dgm:cxn modelId="{3F0D4D6F-8CC5-4911-98A9-8D9D3D1874C5}" type="presOf" srcId="{CBE1BFD4-E36F-46B9-BE76-63FFCE5E041B}" destId="{8DDF3E9B-AB1C-4CCD-A513-266B91502190}" srcOrd="0" destOrd="0" presId="urn:microsoft.com/office/officeart/2005/8/layout/cycle6"/>
    <dgm:cxn modelId="{6D147573-F8D3-423C-936D-1C720139EB05}" type="presOf" srcId="{ABE6DA81-75B7-4CDD-B636-3C23C9DB4D42}" destId="{60DB39EE-63B8-46E8-99B7-014E6DBAF930}" srcOrd="0" destOrd="0" presId="urn:microsoft.com/office/officeart/2005/8/layout/cycle6"/>
    <dgm:cxn modelId="{9C074157-B51F-4073-BEDB-B5A3B452A33B}" srcId="{38349C75-F6C6-4D43-8369-C30F00C33338}" destId="{1E01CE72-387E-4BB1-B38E-E11295019AD1}" srcOrd="2" destOrd="0" parTransId="{C16A056E-C9FD-4160-89EC-702AA5E6C2CA}" sibTransId="{50BB8633-7A26-49F0-BE8B-66B5624AC1A1}"/>
    <dgm:cxn modelId="{DDF45A8C-74E7-4511-8E0E-6CAC9531EA7C}" type="presOf" srcId="{D84C01E4-6681-4AE6-8A76-FFDB41BCC8D7}" destId="{484C7355-D091-402D-B750-046D9AE9AAB0}" srcOrd="0" destOrd="0" presId="urn:microsoft.com/office/officeart/2005/8/layout/cycle6"/>
    <dgm:cxn modelId="{D89E3794-753D-404B-B806-FF31909CD607}" type="presOf" srcId="{C22C4A0A-8E6F-44B6-B43E-46376D6FEEC3}" destId="{C9B62D31-3FD4-4307-87E3-D54264CD1DC6}" srcOrd="0" destOrd="0" presId="urn:microsoft.com/office/officeart/2005/8/layout/cycle6"/>
    <dgm:cxn modelId="{3FCC119E-FBE9-437D-B9A4-820842C9ED18}" type="presOf" srcId="{E01B7493-3938-4E16-8EED-E362DC073DBD}" destId="{450EA806-FBB3-435B-ABD1-5DDF91340123}" srcOrd="0" destOrd="0" presId="urn:microsoft.com/office/officeart/2005/8/layout/cycle6"/>
    <dgm:cxn modelId="{6B2E69A8-2D04-418D-B823-D649A068ADF4}" type="presOf" srcId="{76CC97BC-E265-4F4F-BA87-579CC4A81BE6}" destId="{E4221B2A-3D53-44D3-81EF-685D5E8EADEF}" srcOrd="0" destOrd="0" presId="urn:microsoft.com/office/officeart/2005/8/layout/cycle6"/>
    <dgm:cxn modelId="{2BDB4BAB-1DCD-4CA2-B54E-A6F3280539F4}" srcId="{38349C75-F6C6-4D43-8369-C30F00C33338}" destId="{D0AC2791-DDAA-4810-84DE-D84A9519B06A}" srcOrd="5" destOrd="0" parTransId="{ED7162FB-4362-4DE6-96A6-6CBDD8F316AB}" sibTransId="{C22C4A0A-8E6F-44B6-B43E-46376D6FEEC3}"/>
    <dgm:cxn modelId="{E22FBFB8-9180-4696-80BC-3EB0241C7BD5}" srcId="{38349C75-F6C6-4D43-8369-C30F00C33338}" destId="{3072863E-493D-4A58-B688-3A753DC9A664}" srcOrd="7" destOrd="0" parTransId="{47AB31C1-D0CE-42FE-9B15-E0FF0138D3F8}" sibTransId="{40D2BFEB-6DE3-43C1-8F7B-55D3BB602B6E}"/>
    <dgm:cxn modelId="{DC53AAC6-E83D-4A4B-88D2-A09155C6A692}" type="presOf" srcId="{1E01CE72-387E-4BB1-B38E-E11295019AD1}" destId="{6E44190D-A7D0-4AE6-9165-CAD4140E543C}" srcOrd="0" destOrd="0" presId="urn:microsoft.com/office/officeart/2005/8/layout/cycle6"/>
    <dgm:cxn modelId="{D319EAC8-A2F4-4821-87DC-1D8BA8D04D2D}" srcId="{38349C75-F6C6-4D43-8369-C30F00C33338}" destId="{09A8892D-8DAE-48CF-AE04-49115CBC63E1}" srcOrd="8" destOrd="0" parTransId="{88342ACE-EEBB-49AF-82D7-BEC5DDC07F15}" sibTransId="{ABE6DA81-75B7-4CDD-B636-3C23C9DB4D42}"/>
    <dgm:cxn modelId="{21D60CD1-D407-44FB-801A-17D293BCA657}" srcId="{38349C75-F6C6-4D43-8369-C30F00C33338}" destId="{F6295E70-610F-4BD0-9C4C-FD0E5B130F63}" srcOrd="6" destOrd="0" parTransId="{FC5E6D06-D7A9-48B2-B415-000179366F19}" sibTransId="{76CC97BC-E265-4F4F-BA87-579CC4A81BE6}"/>
    <dgm:cxn modelId="{DA31BAD2-BA1F-48FF-A07C-A0462B43F500}" type="presOf" srcId="{01EA3A1E-2DAD-4BC1-82FE-D3D6C9CB0D71}" destId="{8F08BA8D-031B-44A6-BF8A-4A88407FA284}" srcOrd="0" destOrd="0" presId="urn:microsoft.com/office/officeart/2005/8/layout/cycle6"/>
    <dgm:cxn modelId="{7A88F9E1-1B07-4116-B9C6-4BA716B4FD09}" srcId="{38349C75-F6C6-4D43-8369-C30F00C33338}" destId="{0CD14813-4EC2-4D4F-B6B6-1E08FC03CFAB}" srcOrd="9" destOrd="0" parTransId="{AC84A2E0-8BB8-467B-BFC3-265B8E43F4A6}" sibTransId="{01EA3A1E-2DAD-4BC1-82FE-D3D6C9CB0D71}"/>
    <dgm:cxn modelId="{6D571BF9-855A-43BE-AF79-495736ADBB91}" srcId="{38349C75-F6C6-4D43-8369-C30F00C33338}" destId="{D84C01E4-6681-4AE6-8A76-FFDB41BCC8D7}" srcOrd="0" destOrd="0" parTransId="{574CE3EB-5DB2-4408-AAEC-91FD6031C1F8}" sibTransId="{CBE1BFD4-E36F-46B9-BE76-63FFCE5E041B}"/>
    <dgm:cxn modelId="{B73FCCF9-4C8C-40A0-BA8D-82A336990551}" type="presOf" srcId="{E443EB05-73D3-4347-9243-D25A0B109FBD}" destId="{3DBC9BAF-3CF0-4000-BC23-16A112661F5B}" srcOrd="0" destOrd="0" presId="urn:microsoft.com/office/officeart/2005/8/layout/cycle6"/>
    <dgm:cxn modelId="{7B4572FE-747D-446C-97B0-43DC53A263AB}" type="presOf" srcId="{F6295E70-610F-4BD0-9C4C-FD0E5B130F63}" destId="{DDFB147F-37EB-4471-B01E-BC5E158CCF93}" srcOrd="0" destOrd="0" presId="urn:microsoft.com/office/officeart/2005/8/layout/cycle6"/>
    <dgm:cxn modelId="{5A5F0AFF-7ECC-4CED-8CF2-97DA35F214C8}" srcId="{38349C75-F6C6-4D43-8369-C30F00C33338}" destId="{6B15CDDA-F679-4217-A9A1-CE4E1D00621D}" srcOrd="3" destOrd="0" parTransId="{69A7A55E-9924-4A88-AD93-7C80ECBEC81D}" sibTransId="{23E8695A-2C8A-4868-B1FD-C888BBC31CF5}"/>
    <dgm:cxn modelId="{F02EFE42-959E-41FB-8910-B9C8971F9879}" type="presParOf" srcId="{489D2FB8-47DD-4FDE-BB40-C50828C41C0D}" destId="{484C7355-D091-402D-B750-046D9AE9AAB0}" srcOrd="0" destOrd="0" presId="urn:microsoft.com/office/officeart/2005/8/layout/cycle6"/>
    <dgm:cxn modelId="{03D21BC5-5129-4A4F-B8D5-E7B93CFE6052}" type="presParOf" srcId="{489D2FB8-47DD-4FDE-BB40-C50828C41C0D}" destId="{39F75D5F-A1D6-4985-869E-5404AF95E195}" srcOrd="1" destOrd="0" presId="urn:microsoft.com/office/officeart/2005/8/layout/cycle6"/>
    <dgm:cxn modelId="{81945AE7-798A-4A62-A72F-889944ED1F78}" type="presParOf" srcId="{489D2FB8-47DD-4FDE-BB40-C50828C41C0D}" destId="{8DDF3E9B-AB1C-4CCD-A513-266B91502190}" srcOrd="2" destOrd="0" presId="urn:microsoft.com/office/officeart/2005/8/layout/cycle6"/>
    <dgm:cxn modelId="{E6540D44-AB0D-4A11-B445-25E34ED44F5D}" type="presParOf" srcId="{489D2FB8-47DD-4FDE-BB40-C50828C41C0D}" destId="{3DBC9BAF-3CF0-4000-BC23-16A112661F5B}" srcOrd="3" destOrd="0" presId="urn:microsoft.com/office/officeart/2005/8/layout/cycle6"/>
    <dgm:cxn modelId="{5CAE15C8-C2A9-4F4D-B613-4D26BDF99524}" type="presParOf" srcId="{489D2FB8-47DD-4FDE-BB40-C50828C41C0D}" destId="{02D3B3E1-72B0-4F44-965E-DA4AFB2E820A}" srcOrd="4" destOrd="0" presId="urn:microsoft.com/office/officeart/2005/8/layout/cycle6"/>
    <dgm:cxn modelId="{419A7C86-46F3-4463-80E0-B4971A640788}" type="presParOf" srcId="{489D2FB8-47DD-4FDE-BB40-C50828C41C0D}" destId="{9E2B28AD-4351-4E23-8D89-1FBB84BF7DB5}" srcOrd="5" destOrd="0" presId="urn:microsoft.com/office/officeart/2005/8/layout/cycle6"/>
    <dgm:cxn modelId="{C56A5552-4A29-45EE-83DB-5B108DB4F462}" type="presParOf" srcId="{489D2FB8-47DD-4FDE-BB40-C50828C41C0D}" destId="{6E44190D-A7D0-4AE6-9165-CAD4140E543C}" srcOrd="6" destOrd="0" presId="urn:microsoft.com/office/officeart/2005/8/layout/cycle6"/>
    <dgm:cxn modelId="{0B5E52EE-30D8-489C-86C7-D824DED3E822}" type="presParOf" srcId="{489D2FB8-47DD-4FDE-BB40-C50828C41C0D}" destId="{FB892B3D-5052-489B-A41E-566505F618B6}" srcOrd="7" destOrd="0" presId="urn:microsoft.com/office/officeart/2005/8/layout/cycle6"/>
    <dgm:cxn modelId="{E4A6FB3E-E064-4671-8CA2-998164A79902}" type="presParOf" srcId="{489D2FB8-47DD-4FDE-BB40-C50828C41C0D}" destId="{22EFEC7B-22F0-4517-BCFF-AAB5B1D672F6}" srcOrd="8" destOrd="0" presId="urn:microsoft.com/office/officeart/2005/8/layout/cycle6"/>
    <dgm:cxn modelId="{C99D6C00-D871-4366-9DD0-34EBAD17B77E}" type="presParOf" srcId="{489D2FB8-47DD-4FDE-BB40-C50828C41C0D}" destId="{03C5FC78-0097-4E4D-BF28-7E00D2E45E48}" srcOrd="9" destOrd="0" presId="urn:microsoft.com/office/officeart/2005/8/layout/cycle6"/>
    <dgm:cxn modelId="{B92F1874-A8DA-4A28-9379-257B402EC075}" type="presParOf" srcId="{489D2FB8-47DD-4FDE-BB40-C50828C41C0D}" destId="{B3695789-4EC5-470E-B76B-6AF836B2CEBF}" srcOrd="10" destOrd="0" presId="urn:microsoft.com/office/officeart/2005/8/layout/cycle6"/>
    <dgm:cxn modelId="{ABD8E907-02E9-4D9A-9310-3DD655B31E24}" type="presParOf" srcId="{489D2FB8-47DD-4FDE-BB40-C50828C41C0D}" destId="{41B56161-3BC6-4A0F-8C36-DC8C36B240D5}" srcOrd="11" destOrd="0" presId="urn:microsoft.com/office/officeart/2005/8/layout/cycle6"/>
    <dgm:cxn modelId="{5D5E0760-9BBB-470D-B59B-0C4BFD4B2275}" type="presParOf" srcId="{489D2FB8-47DD-4FDE-BB40-C50828C41C0D}" destId="{40BAC2C0-452E-4A7D-BDE6-E9CA53C3785D}" srcOrd="12" destOrd="0" presId="urn:microsoft.com/office/officeart/2005/8/layout/cycle6"/>
    <dgm:cxn modelId="{4E7A5124-D0C0-4463-A9BC-3C73233F7AE7}" type="presParOf" srcId="{489D2FB8-47DD-4FDE-BB40-C50828C41C0D}" destId="{569FE557-A803-461D-A3E7-3718FB9D80B6}" srcOrd="13" destOrd="0" presId="urn:microsoft.com/office/officeart/2005/8/layout/cycle6"/>
    <dgm:cxn modelId="{6E10C2E6-566B-43B2-803C-FB92CE0F7BCD}" type="presParOf" srcId="{489D2FB8-47DD-4FDE-BB40-C50828C41C0D}" destId="{450EA806-FBB3-435B-ABD1-5DDF91340123}" srcOrd="14" destOrd="0" presId="urn:microsoft.com/office/officeart/2005/8/layout/cycle6"/>
    <dgm:cxn modelId="{5E4B1719-5561-4D83-87E3-BEBA6A7FF738}" type="presParOf" srcId="{489D2FB8-47DD-4FDE-BB40-C50828C41C0D}" destId="{99C33FA4-ECF4-4F5F-B6E5-CFBE90D60643}" srcOrd="15" destOrd="0" presId="urn:microsoft.com/office/officeart/2005/8/layout/cycle6"/>
    <dgm:cxn modelId="{252C8040-0343-41AE-857C-19D2B862BEE0}" type="presParOf" srcId="{489D2FB8-47DD-4FDE-BB40-C50828C41C0D}" destId="{C74AE5FB-BB9E-4331-B757-1F24F584F1F7}" srcOrd="16" destOrd="0" presId="urn:microsoft.com/office/officeart/2005/8/layout/cycle6"/>
    <dgm:cxn modelId="{1D0B4352-E4D6-431D-968C-7522380D4C42}" type="presParOf" srcId="{489D2FB8-47DD-4FDE-BB40-C50828C41C0D}" destId="{C9B62D31-3FD4-4307-87E3-D54264CD1DC6}" srcOrd="17" destOrd="0" presId="urn:microsoft.com/office/officeart/2005/8/layout/cycle6"/>
    <dgm:cxn modelId="{9861EF68-3ED1-4ECA-A3A6-6884756813F4}" type="presParOf" srcId="{489D2FB8-47DD-4FDE-BB40-C50828C41C0D}" destId="{DDFB147F-37EB-4471-B01E-BC5E158CCF93}" srcOrd="18" destOrd="0" presId="urn:microsoft.com/office/officeart/2005/8/layout/cycle6"/>
    <dgm:cxn modelId="{2B2491CF-47CB-49B6-8622-8D495D191AB2}" type="presParOf" srcId="{489D2FB8-47DD-4FDE-BB40-C50828C41C0D}" destId="{894C49F7-7B4E-4B3F-B99F-08BF8C5BA5B1}" srcOrd="19" destOrd="0" presId="urn:microsoft.com/office/officeart/2005/8/layout/cycle6"/>
    <dgm:cxn modelId="{8B56D106-1B10-4E39-979D-63E9D128E5D2}" type="presParOf" srcId="{489D2FB8-47DD-4FDE-BB40-C50828C41C0D}" destId="{E4221B2A-3D53-44D3-81EF-685D5E8EADEF}" srcOrd="20" destOrd="0" presId="urn:microsoft.com/office/officeart/2005/8/layout/cycle6"/>
    <dgm:cxn modelId="{93E9F65D-C9AE-457E-BFE5-3782362731AF}" type="presParOf" srcId="{489D2FB8-47DD-4FDE-BB40-C50828C41C0D}" destId="{E06E1B44-28CF-49AF-92C4-4CA915F79658}" srcOrd="21" destOrd="0" presId="urn:microsoft.com/office/officeart/2005/8/layout/cycle6"/>
    <dgm:cxn modelId="{0F9658BA-24C8-4CF2-B01C-AB4136409A97}" type="presParOf" srcId="{489D2FB8-47DD-4FDE-BB40-C50828C41C0D}" destId="{1CFABB39-6772-494B-B7D9-09881F73E471}" srcOrd="22" destOrd="0" presId="urn:microsoft.com/office/officeart/2005/8/layout/cycle6"/>
    <dgm:cxn modelId="{64C45A36-DBBB-44A5-8473-2F7390B6DC42}" type="presParOf" srcId="{489D2FB8-47DD-4FDE-BB40-C50828C41C0D}" destId="{0000D7B0-674B-465F-B6C1-6C11A37E883F}" srcOrd="23" destOrd="0" presId="urn:microsoft.com/office/officeart/2005/8/layout/cycle6"/>
    <dgm:cxn modelId="{2DCCEC1C-820D-4EB6-AE6D-D3CF7A9572D7}" type="presParOf" srcId="{489D2FB8-47DD-4FDE-BB40-C50828C41C0D}" destId="{B0F067B1-FB80-46D8-ADE2-606B075C8DD8}" srcOrd="24" destOrd="0" presId="urn:microsoft.com/office/officeart/2005/8/layout/cycle6"/>
    <dgm:cxn modelId="{7D2EB95D-80E7-447F-BA8C-12BD668A5648}" type="presParOf" srcId="{489D2FB8-47DD-4FDE-BB40-C50828C41C0D}" destId="{B0ADC739-F95F-4A13-81DC-D1AAFF0E1B31}" srcOrd="25" destOrd="0" presId="urn:microsoft.com/office/officeart/2005/8/layout/cycle6"/>
    <dgm:cxn modelId="{A1B50635-AE3D-4273-B66F-4F0CAEFC3339}" type="presParOf" srcId="{489D2FB8-47DD-4FDE-BB40-C50828C41C0D}" destId="{60DB39EE-63B8-46E8-99B7-014E6DBAF930}" srcOrd="26" destOrd="0" presId="urn:microsoft.com/office/officeart/2005/8/layout/cycle6"/>
    <dgm:cxn modelId="{AF9F5036-2F55-4511-80C6-B8E0D948C694}" type="presParOf" srcId="{489D2FB8-47DD-4FDE-BB40-C50828C41C0D}" destId="{C77E2AC7-7B31-45C3-A9B7-C10100811E98}" srcOrd="27" destOrd="0" presId="urn:microsoft.com/office/officeart/2005/8/layout/cycle6"/>
    <dgm:cxn modelId="{A68281C8-E8FD-4919-8A1F-8D9C394C9F91}" type="presParOf" srcId="{489D2FB8-47DD-4FDE-BB40-C50828C41C0D}" destId="{8D9F3208-08C8-4C8D-A3A2-64DCE60A4EDD}" srcOrd="28" destOrd="0" presId="urn:microsoft.com/office/officeart/2005/8/layout/cycle6"/>
    <dgm:cxn modelId="{FD718738-DB54-4031-9995-7418140808D4}" type="presParOf" srcId="{489D2FB8-47DD-4FDE-BB40-C50828C41C0D}" destId="{8F08BA8D-031B-44A6-BF8A-4A88407FA284}" srcOrd="29"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C7355-D091-402D-B750-046D9AE9AAB0}">
      <dsp:nvSpPr>
        <dsp:cNvPr id="0" name=""/>
        <dsp:cNvSpPr/>
      </dsp:nvSpPr>
      <dsp:spPr>
        <a:xfrm>
          <a:off x="3910190" y="4046"/>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AGE_12</a:t>
          </a:r>
        </a:p>
      </dsp:txBody>
      <dsp:txXfrm>
        <a:off x="3942277" y="36133"/>
        <a:ext cx="947063" cy="593130"/>
      </dsp:txXfrm>
    </dsp:sp>
    <dsp:sp modelId="{8DDF3E9B-AB1C-4CCD-A513-266B91502190}">
      <dsp:nvSpPr>
        <dsp:cNvPr id="0" name=""/>
        <dsp:cNvSpPr/>
      </dsp:nvSpPr>
      <dsp:spPr>
        <a:xfrm>
          <a:off x="1679340" y="332698"/>
          <a:ext cx="5472936" cy="5472936"/>
        </a:xfrm>
        <a:custGeom>
          <a:avLst/>
          <a:gdLst/>
          <a:ahLst/>
          <a:cxnLst/>
          <a:rect l="0" t="0" r="0" b="0"/>
          <a:pathLst>
            <a:path>
              <a:moveTo>
                <a:pt x="3248229" y="48279"/>
              </a:moveTo>
              <a:arcTo wR="2736468" hR="2736468" stAng="16846720" swAng="77143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BC9BAF-3CF0-4000-BC23-16A112661F5B}">
      <dsp:nvSpPr>
        <dsp:cNvPr id="0" name=""/>
        <dsp:cNvSpPr/>
      </dsp:nvSpPr>
      <dsp:spPr>
        <a:xfrm>
          <a:off x="5518645" y="526665"/>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SEX</a:t>
          </a:r>
        </a:p>
      </dsp:txBody>
      <dsp:txXfrm>
        <a:off x="5550732" y="558752"/>
        <a:ext cx="947063" cy="593130"/>
      </dsp:txXfrm>
    </dsp:sp>
    <dsp:sp modelId="{9E2B28AD-4351-4E23-8D89-1FBB84BF7DB5}">
      <dsp:nvSpPr>
        <dsp:cNvPr id="0" name=""/>
        <dsp:cNvSpPr/>
      </dsp:nvSpPr>
      <dsp:spPr>
        <a:xfrm>
          <a:off x="1679340" y="332698"/>
          <a:ext cx="5472936" cy="5472936"/>
        </a:xfrm>
        <a:custGeom>
          <a:avLst/>
          <a:gdLst/>
          <a:ahLst/>
          <a:cxnLst/>
          <a:rect l="0" t="0" r="0" b="0"/>
          <a:pathLst>
            <a:path>
              <a:moveTo>
                <a:pt x="4725904" y="857531"/>
              </a:moveTo>
              <a:arcTo wR="2736468" hR="2736468" stAng="18998172" swAng="106629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44190D-A7D0-4AE6-9165-CAD4140E543C}">
      <dsp:nvSpPr>
        <dsp:cNvPr id="0" name=""/>
        <dsp:cNvSpPr/>
      </dsp:nvSpPr>
      <dsp:spPr>
        <a:xfrm>
          <a:off x="6512726" y="1894899"/>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MARSTAT</a:t>
          </a:r>
        </a:p>
      </dsp:txBody>
      <dsp:txXfrm>
        <a:off x="6544813" y="1926986"/>
        <a:ext cx="947063" cy="593130"/>
      </dsp:txXfrm>
    </dsp:sp>
    <dsp:sp modelId="{22EFEC7B-22F0-4517-BCFF-AAB5B1D672F6}">
      <dsp:nvSpPr>
        <dsp:cNvPr id="0" name=""/>
        <dsp:cNvSpPr/>
      </dsp:nvSpPr>
      <dsp:spPr>
        <a:xfrm>
          <a:off x="1679340" y="332698"/>
          <a:ext cx="5472936" cy="5472936"/>
        </a:xfrm>
        <a:custGeom>
          <a:avLst/>
          <a:gdLst/>
          <a:ahLst/>
          <a:cxnLst/>
          <a:rect l="0" t="0" r="0" b="0"/>
          <a:pathLst>
            <a:path>
              <a:moveTo>
                <a:pt x="5425595" y="2229661"/>
              </a:moveTo>
              <a:arcTo wR="2736468" hR="2736468" stAng="20959617" swAng="128076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C5FC78-0097-4E4D-BF28-7E00D2E45E48}">
      <dsp:nvSpPr>
        <dsp:cNvPr id="0" name=""/>
        <dsp:cNvSpPr/>
      </dsp:nvSpPr>
      <dsp:spPr>
        <a:xfrm>
          <a:off x="6512726" y="3586129"/>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EDUC</a:t>
          </a:r>
        </a:p>
      </dsp:txBody>
      <dsp:txXfrm>
        <a:off x="6544813" y="3618216"/>
        <a:ext cx="947063" cy="593130"/>
      </dsp:txXfrm>
    </dsp:sp>
    <dsp:sp modelId="{41B56161-3BC6-4A0F-8C36-DC8C36B240D5}">
      <dsp:nvSpPr>
        <dsp:cNvPr id="0" name=""/>
        <dsp:cNvSpPr/>
      </dsp:nvSpPr>
      <dsp:spPr>
        <a:xfrm>
          <a:off x="1679340" y="332698"/>
          <a:ext cx="5472936" cy="5472936"/>
        </a:xfrm>
        <a:custGeom>
          <a:avLst/>
          <a:gdLst/>
          <a:ahLst/>
          <a:cxnLst/>
          <a:rect l="0" t="0" r="0" b="0"/>
          <a:pathLst>
            <a:path>
              <a:moveTo>
                <a:pt x="5204465" y="3918519"/>
              </a:moveTo>
              <a:arcTo wR="2736468" hR="2736468" stAng="1535530" swAng="106629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0BAC2C0-452E-4A7D-BDE6-E9CA53C3785D}">
      <dsp:nvSpPr>
        <dsp:cNvPr id="0" name=""/>
        <dsp:cNvSpPr/>
      </dsp:nvSpPr>
      <dsp:spPr>
        <a:xfrm>
          <a:off x="5518645" y="4954364"/>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IMMIG</a:t>
          </a:r>
        </a:p>
      </dsp:txBody>
      <dsp:txXfrm>
        <a:off x="5550732" y="4986451"/>
        <a:ext cx="947063" cy="593130"/>
      </dsp:txXfrm>
    </dsp:sp>
    <dsp:sp modelId="{450EA806-FBB3-435B-ABD1-5DDF91340123}">
      <dsp:nvSpPr>
        <dsp:cNvPr id="0" name=""/>
        <dsp:cNvSpPr/>
      </dsp:nvSpPr>
      <dsp:spPr>
        <a:xfrm>
          <a:off x="1679340" y="332698"/>
          <a:ext cx="5472936" cy="5472936"/>
        </a:xfrm>
        <a:custGeom>
          <a:avLst/>
          <a:gdLst/>
          <a:ahLst/>
          <a:cxnLst/>
          <a:rect l="0" t="0" r="0" b="0"/>
          <a:pathLst>
            <a:path>
              <a:moveTo>
                <a:pt x="3833580" y="5243379"/>
              </a:moveTo>
              <a:arcTo wR="2736468" hR="2736468" stAng="3981848" swAng="77143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C33FA4-ECF4-4F5F-B6E5-CFBE90D60643}">
      <dsp:nvSpPr>
        <dsp:cNvPr id="0" name=""/>
        <dsp:cNvSpPr/>
      </dsp:nvSpPr>
      <dsp:spPr>
        <a:xfrm>
          <a:off x="3910190" y="5476982"/>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NAIC_21</a:t>
          </a:r>
        </a:p>
      </dsp:txBody>
      <dsp:txXfrm>
        <a:off x="3942277" y="5509069"/>
        <a:ext cx="947063" cy="593130"/>
      </dsp:txXfrm>
    </dsp:sp>
    <dsp:sp modelId="{C9B62D31-3FD4-4307-87E3-D54264CD1DC6}">
      <dsp:nvSpPr>
        <dsp:cNvPr id="0" name=""/>
        <dsp:cNvSpPr/>
      </dsp:nvSpPr>
      <dsp:spPr>
        <a:xfrm>
          <a:off x="1679340" y="332698"/>
          <a:ext cx="5472936" cy="5472936"/>
        </a:xfrm>
        <a:custGeom>
          <a:avLst/>
          <a:gdLst/>
          <a:ahLst/>
          <a:cxnLst/>
          <a:rect l="0" t="0" r="0" b="0"/>
          <a:pathLst>
            <a:path>
              <a:moveTo>
                <a:pt x="2224706" y="5424656"/>
              </a:moveTo>
              <a:arcTo wR="2736468" hR="2736468" stAng="6046720" swAng="77143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DFB147F-37EB-4471-B01E-BC5E158CCF93}">
      <dsp:nvSpPr>
        <dsp:cNvPr id="0" name=""/>
        <dsp:cNvSpPr/>
      </dsp:nvSpPr>
      <dsp:spPr>
        <a:xfrm>
          <a:off x="2301734" y="4954364"/>
          <a:ext cx="1011237" cy="657304"/>
        </a:xfrm>
        <a:prstGeom prst="roundRect">
          <a:avLst/>
        </a:prstGeom>
        <a:solidFill>
          <a:schemeClr val="tx2">
            <a:lumMod val="50000"/>
            <a:lumOff val="50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UHRSMAIN</a:t>
          </a:r>
        </a:p>
      </dsp:txBody>
      <dsp:txXfrm>
        <a:off x="2333821" y="4986451"/>
        <a:ext cx="947063" cy="593130"/>
      </dsp:txXfrm>
    </dsp:sp>
    <dsp:sp modelId="{E4221B2A-3D53-44D3-81EF-685D5E8EADEF}">
      <dsp:nvSpPr>
        <dsp:cNvPr id="0" name=""/>
        <dsp:cNvSpPr/>
      </dsp:nvSpPr>
      <dsp:spPr>
        <a:xfrm>
          <a:off x="1679340" y="332698"/>
          <a:ext cx="5472936" cy="5472936"/>
        </a:xfrm>
        <a:custGeom>
          <a:avLst/>
          <a:gdLst/>
          <a:ahLst/>
          <a:cxnLst/>
          <a:rect l="0" t="0" r="0" b="0"/>
          <a:pathLst>
            <a:path>
              <a:moveTo>
                <a:pt x="747032" y="4615404"/>
              </a:moveTo>
              <a:arcTo wR="2736468" hR="2736468" stAng="8198172" swAng="106629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06E1B44-28CF-49AF-92C4-4CA915F79658}">
      <dsp:nvSpPr>
        <dsp:cNvPr id="0" name=""/>
        <dsp:cNvSpPr/>
      </dsp:nvSpPr>
      <dsp:spPr>
        <a:xfrm>
          <a:off x="1307654" y="3586129"/>
          <a:ext cx="1011237" cy="657304"/>
        </a:xfrm>
        <a:prstGeom prst="roundRect">
          <a:avLst/>
        </a:prstGeom>
        <a:solidFill>
          <a:schemeClr val="accent1">
            <a:lumMod val="60000"/>
            <a:lumOff val="40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TENURE</a:t>
          </a:r>
        </a:p>
      </dsp:txBody>
      <dsp:txXfrm>
        <a:off x="1339741" y="3618216"/>
        <a:ext cx="947063" cy="593130"/>
      </dsp:txXfrm>
    </dsp:sp>
    <dsp:sp modelId="{0000D7B0-674B-465F-B6C1-6C11A37E883F}">
      <dsp:nvSpPr>
        <dsp:cNvPr id="0" name=""/>
        <dsp:cNvSpPr/>
      </dsp:nvSpPr>
      <dsp:spPr>
        <a:xfrm>
          <a:off x="1679340" y="332698"/>
          <a:ext cx="5472936" cy="5472936"/>
        </a:xfrm>
        <a:custGeom>
          <a:avLst/>
          <a:gdLst/>
          <a:ahLst/>
          <a:cxnLst/>
          <a:rect l="0" t="0" r="0" b="0"/>
          <a:pathLst>
            <a:path>
              <a:moveTo>
                <a:pt x="47340" y="3243274"/>
              </a:moveTo>
              <a:arcTo wR="2736468" hR="2736468" stAng="10159617" swAng="128076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F067B1-FB80-46D8-ADE2-606B075C8DD8}">
      <dsp:nvSpPr>
        <dsp:cNvPr id="0" name=""/>
        <dsp:cNvSpPr/>
      </dsp:nvSpPr>
      <dsp:spPr>
        <a:xfrm>
          <a:off x="1307654" y="1894899"/>
          <a:ext cx="1011237" cy="657304"/>
        </a:xfrm>
        <a:prstGeom prst="roundRect">
          <a:avLst/>
        </a:prstGeom>
        <a:solidFill>
          <a:schemeClr val="accent1">
            <a:lumMod val="60000"/>
            <a:lumOff val="40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HRLYEARN</a:t>
          </a:r>
        </a:p>
      </dsp:txBody>
      <dsp:txXfrm>
        <a:off x="1339741" y="1926986"/>
        <a:ext cx="947063" cy="593130"/>
      </dsp:txXfrm>
    </dsp:sp>
    <dsp:sp modelId="{60DB39EE-63B8-46E8-99B7-014E6DBAF930}">
      <dsp:nvSpPr>
        <dsp:cNvPr id="0" name=""/>
        <dsp:cNvSpPr/>
      </dsp:nvSpPr>
      <dsp:spPr>
        <a:xfrm>
          <a:off x="1679340" y="332698"/>
          <a:ext cx="5472936" cy="5472936"/>
        </a:xfrm>
        <a:custGeom>
          <a:avLst/>
          <a:gdLst/>
          <a:ahLst/>
          <a:cxnLst/>
          <a:rect l="0" t="0" r="0" b="0"/>
          <a:pathLst>
            <a:path>
              <a:moveTo>
                <a:pt x="268470" y="1554416"/>
              </a:moveTo>
              <a:arcTo wR="2736468" hR="2736468" stAng="12335530" swAng="106629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77E2AC7-7B31-45C3-A9B7-C10100811E98}">
      <dsp:nvSpPr>
        <dsp:cNvPr id="0" name=""/>
        <dsp:cNvSpPr/>
      </dsp:nvSpPr>
      <dsp:spPr>
        <a:xfrm>
          <a:off x="2301734" y="526665"/>
          <a:ext cx="1011237" cy="6573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a:t>UNION</a:t>
          </a:r>
        </a:p>
      </dsp:txBody>
      <dsp:txXfrm>
        <a:off x="2333821" y="558752"/>
        <a:ext cx="947063" cy="593130"/>
      </dsp:txXfrm>
    </dsp:sp>
    <dsp:sp modelId="{8F08BA8D-031B-44A6-BF8A-4A88407FA284}">
      <dsp:nvSpPr>
        <dsp:cNvPr id="0" name=""/>
        <dsp:cNvSpPr/>
      </dsp:nvSpPr>
      <dsp:spPr>
        <a:xfrm>
          <a:off x="1679340" y="332698"/>
          <a:ext cx="5472936" cy="5472936"/>
        </a:xfrm>
        <a:custGeom>
          <a:avLst/>
          <a:gdLst/>
          <a:ahLst/>
          <a:cxnLst/>
          <a:rect l="0" t="0" r="0" b="0"/>
          <a:pathLst>
            <a:path>
              <a:moveTo>
                <a:pt x="1639355" y="229557"/>
              </a:moveTo>
              <a:arcTo wR="2736468" hR="2736468" stAng="14781848" swAng="77143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57E6A-F9AC-4E3D-A584-6600D2C184E4}" type="datetimeFigureOut">
              <a:rPr lang="en-CA" smtClean="0"/>
              <a:t>2022-12-18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A8817-BCF9-4F7E-839D-94203C943DDD}" type="slidenum">
              <a:rPr lang="en-CA" smtClean="0"/>
              <a:t>‹#›</a:t>
            </a:fld>
            <a:endParaRPr lang="en-CA"/>
          </a:p>
        </p:txBody>
      </p:sp>
    </p:spTree>
    <p:extLst>
      <p:ext uri="{BB962C8B-B14F-4D97-AF65-F5344CB8AC3E}">
        <p14:creationId xmlns:p14="http://schemas.microsoft.com/office/powerpoint/2010/main" val="3535242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a:p>
          <a:p>
            <a:pPr marL="171450" lvl="0" indent="-171450">
              <a:buFontTx/>
              <a:buChar char="-"/>
            </a:pPr>
            <a:r>
              <a:rPr lang="en-CA"/>
              <a:t>First and foremost we want to thank you all for being here today for our data exploration presentation</a:t>
            </a:r>
          </a:p>
          <a:p>
            <a:pPr marL="171450" lvl="0" indent="-171450">
              <a:buFontTx/>
              <a:buChar char="-"/>
            </a:pPr>
            <a:endParaRPr lang="en-CA"/>
          </a:p>
        </p:txBody>
      </p:sp>
      <p:sp>
        <p:nvSpPr>
          <p:cNvPr id="4" name="Slide Number Placeholder 3"/>
          <p:cNvSpPr>
            <a:spLocks noGrp="1"/>
          </p:cNvSpPr>
          <p:nvPr>
            <p:ph type="sldNum" sz="quarter" idx="5"/>
          </p:nvPr>
        </p:nvSpPr>
        <p:spPr/>
        <p:txBody>
          <a:bodyPr/>
          <a:lstStyle/>
          <a:p>
            <a:fld id="{08AA8817-BCF9-4F7E-839D-94203C943DDD}" type="slidenum">
              <a:rPr lang="en-CA" smtClean="0"/>
              <a:t>1</a:t>
            </a:fld>
            <a:endParaRPr lang="en-CA"/>
          </a:p>
        </p:txBody>
      </p:sp>
    </p:spTree>
    <p:extLst>
      <p:ext uri="{BB962C8B-B14F-4D97-AF65-F5344CB8AC3E}">
        <p14:creationId xmlns:p14="http://schemas.microsoft.com/office/powerpoint/2010/main" val="3573277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This density plot </a:t>
            </a:r>
            <a:r>
              <a:rPr lang="en-CA" b="1" i="0" dirty="0">
                <a:solidFill>
                  <a:srgbClr val="555555"/>
                </a:solidFill>
                <a:effectLst/>
                <a:latin typeface="Helvetica Neue"/>
              </a:rPr>
              <a:t>shows the distribution </a:t>
            </a:r>
            <a:r>
              <a:rPr lang="en-CA" b="1" dirty="0">
                <a:solidFill>
                  <a:srgbClr val="555555"/>
                </a:solidFill>
                <a:latin typeface="Helvetica Neue"/>
              </a:rPr>
              <a:t>of "</a:t>
            </a:r>
            <a:r>
              <a:rPr lang="en-CA" b="1" i="0" dirty="0">
                <a:solidFill>
                  <a:srgbClr val="555555"/>
                </a:solidFill>
                <a:effectLst/>
                <a:latin typeface="Helvetica Neue"/>
              </a:rPr>
              <a:t>tenure for individuals employed by a company or organization</a:t>
            </a:r>
            <a:r>
              <a:rPr lang="en-CA" b="1" dirty="0">
                <a:solidFill>
                  <a:srgbClr val="555555"/>
                </a:solidFill>
                <a:latin typeface="Helvetica Neue"/>
              </a:rPr>
              <a:t>".</a:t>
            </a:r>
            <a:r>
              <a:rPr lang="en-CA" b="1" i="0" dirty="0">
                <a:solidFill>
                  <a:srgbClr val="555555"/>
                </a:solidFill>
                <a:effectLst/>
                <a:latin typeface="Helvetica Neue"/>
              </a:rPr>
              <a:t> The majority of individuals have been employed for between 0 and 5 years (or 60 months). The plot then shows a decline in the density of individuals with longer tenure. This data is capped at 240 months (or 20 years), which is why </a:t>
            </a:r>
            <a:r>
              <a:rPr lang="en-CA" b="1" dirty="0">
                <a:solidFill>
                  <a:srgbClr val="555555"/>
                </a:solidFill>
                <a:latin typeface="Helvetica Neue"/>
              </a:rPr>
              <a:t>there</a:t>
            </a:r>
            <a:r>
              <a:rPr lang="en-CA" b="1" i="0" dirty="0">
                <a:solidFill>
                  <a:srgbClr val="555555"/>
                </a:solidFill>
                <a:effectLst/>
                <a:latin typeface="Helvetica Neue"/>
              </a:rPr>
              <a:t> is a second peak at 240</a:t>
            </a:r>
            <a:r>
              <a:rPr lang="en-CA" b="1" dirty="0">
                <a:solidFill>
                  <a:srgbClr val="555555"/>
                </a:solidFill>
                <a:latin typeface="Helvetica Neue"/>
              </a:rPr>
              <a:t>.</a:t>
            </a:r>
            <a:r>
              <a:rPr lang="en-CA" b="1" i="0" dirty="0">
                <a:solidFill>
                  <a:srgbClr val="555555"/>
                </a:solidFill>
                <a:effectLst/>
                <a:latin typeface="Helvetica Neue"/>
              </a:rPr>
              <a:t> So this information can be useful for understanding the overall tenure of employees within the occupation, which is our proposed target variable.</a:t>
            </a:r>
            <a:endParaRPr lang="en-CA" b="1" dirty="0"/>
          </a:p>
        </p:txBody>
      </p:sp>
      <p:sp>
        <p:nvSpPr>
          <p:cNvPr id="4" name="Slide Number Placeholder 3"/>
          <p:cNvSpPr>
            <a:spLocks noGrp="1"/>
          </p:cNvSpPr>
          <p:nvPr>
            <p:ph type="sldNum" sz="quarter" idx="5"/>
          </p:nvPr>
        </p:nvSpPr>
        <p:spPr/>
        <p:txBody>
          <a:bodyPr/>
          <a:lstStyle/>
          <a:p>
            <a:fld id="{08AA8817-BCF9-4F7E-839D-94203C943DDD}" type="slidenum">
              <a:rPr lang="en-CA" smtClean="0"/>
              <a:t>10</a:t>
            </a:fld>
            <a:endParaRPr lang="en-CA"/>
          </a:p>
        </p:txBody>
      </p:sp>
    </p:spTree>
    <p:extLst>
      <p:ext uri="{BB962C8B-B14F-4D97-AF65-F5344CB8AC3E}">
        <p14:creationId xmlns:p14="http://schemas.microsoft.com/office/powerpoint/2010/main" val="115244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t>This is a graph comparing Hourly Earnings ($) to Hours Worked per Week. Scatterplots are a great way of seeing relationships between two numerical variables. This scatterplot shows the hourly earnings (in dollars) on the x-axis and the hours worked per week on the y-axis. The Linear Regression Line in red almost has a slope of almost 0 meaning there is minimal correlation between the two variables.  We can conclude from this graph that the hourly earnings have minimal effect on the number of hours worked per week. But on their own they could both be good as predictors in our model as they can predict independently. </a:t>
            </a:r>
            <a:endParaRPr lang="en-CA" b="1">
              <a:cs typeface="Calibri"/>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11</a:t>
            </a:fld>
            <a:endParaRPr lang="en-CA"/>
          </a:p>
        </p:txBody>
      </p:sp>
    </p:spTree>
    <p:extLst>
      <p:ext uri="{BB962C8B-B14F-4D97-AF65-F5344CB8AC3E}">
        <p14:creationId xmlns:p14="http://schemas.microsoft.com/office/powerpoint/2010/main" val="364257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555555"/>
                </a:solidFill>
                <a:effectLst/>
                <a:latin typeface="Helvetica Neue"/>
              </a:rPr>
              <a:t>Now for our categorical variables and covariation. Bars charts are a great way to visualize categorical data. This bar chart is showing counts for all the occupations divided by industry</a:t>
            </a:r>
            <a:r>
              <a:rPr lang="en-CA" b="1">
                <a:solidFill>
                  <a:srgbClr val="555555"/>
                </a:solidFill>
                <a:latin typeface="Helvetica Neue"/>
              </a:rPr>
              <a:t> type</a:t>
            </a:r>
            <a:r>
              <a:rPr lang="en-CA" b="1" i="0">
                <a:solidFill>
                  <a:srgbClr val="555555"/>
                </a:solidFill>
                <a:effectLst/>
                <a:latin typeface="Helvetica Neue"/>
              </a:rPr>
              <a:t>, which we see in different colours. As shown in this bar chart, </a:t>
            </a:r>
            <a:r>
              <a:rPr lang="en-CA" b="1">
                <a:solidFill>
                  <a:srgbClr val="555555"/>
                </a:solidFill>
                <a:latin typeface="Helvetica Neue"/>
              </a:rPr>
              <a:t>we can see </a:t>
            </a:r>
            <a:r>
              <a:rPr lang="en-CA" b="1" i="0">
                <a:solidFill>
                  <a:srgbClr val="555555"/>
                </a:solidFill>
                <a:effectLst/>
                <a:latin typeface="Helvetica Neue"/>
              </a:rPr>
              <a:t>that the survey data </a:t>
            </a:r>
            <a:r>
              <a:rPr lang="en-CA" b="1">
                <a:solidFill>
                  <a:srgbClr val="555555"/>
                </a:solidFill>
                <a:latin typeface="Helvetica Neue"/>
              </a:rPr>
              <a:t>is not</a:t>
            </a:r>
            <a:r>
              <a:rPr lang="en-CA" b="1" i="0">
                <a:solidFill>
                  <a:srgbClr val="555555"/>
                </a:solidFill>
                <a:effectLst/>
                <a:latin typeface="Helvetica Neue"/>
              </a:rPr>
              <a:t> well distributed across occupation types, with more than 10 times </a:t>
            </a:r>
            <a:r>
              <a:rPr lang="en-CA" b="1">
                <a:solidFill>
                  <a:srgbClr val="555555"/>
                </a:solidFill>
                <a:latin typeface="Helvetica Neue"/>
              </a:rPr>
              <a:t>the survey</a:t>
            </a:r>
            <a:r>
              <a:rPr lang="en-CA" b="1" i="0">
                <a:solidFill>
                  <a:srgbClr val="555555"/>
                </a:solidFill>
                <a:effectLst/>
                <a:latin typeface="Helvetica Neue"/>
              </a:rPr>
              <a:t> subjects working in the </a:t>
            </a:r>
            <a:r>
              <a:rPr lang="en-CA" b="1">
                <a:solidFill>
                  <a:srgbClr val="555555"/>
                </a:solidFill>
                <a:latin typeface="Helvetica Neue"/>
              </a:rPr>
              <a:t>"</a:t>
            </a:r>
            <a:r>
              <a:rPr lang="en-CA" b="1" i="0">
                <a:solidFill>
                  <a:srgbClr val="555555"/>
                </a:solidFill>
                <a:effectLst/>
                <a:latin typeface="Helvetica Neue"/>
              </a:rPr>
              <a:t>sales and service</a:t>
            </a:r>
            <a:r>
              <a:rPr lang="en-CA" b="1">
                <a:solidFill>
                  <a:srgbClr val="555555"/>
                </a:solidFill>
                <a:latin typeface="Helvetica Neue"/>
              </a:rPr>
              <a:t>"</a:t>
            </a:r>
            <a:r>
              <a:rPr lang="en-CA" b="1" i="0">
                <a:solidFill>
                  <a:srgbClr val="555555"/>
                </a:solidFill>
                <a:effectLst/>
                <a:latin typeface="Helvetica Neue"/>
              </a:rPr>
              <a:t> occupation in comparison to </a:t>
            </a:r>
            <a:r>
              <a:rPr lang="en-CA" b="1">
                <a:solidFill>
                  <a:srgbClr val="555555"/>
                </a:solidFill>
                <a:latin typeface="Helvetica Neue"/>
              </a:rPr>
              <a:t>the occupation category of "</a:t>
            </a:r>
            <a:r>
              <a:rPr lang="en-CA" b="1" i="0">
                <a:solidFill>
                  <a:srgbClr val="555555"/>
                </a:solidFill>
                <a:effectLst/>
                <a:latin typeface="Helvetica Neue"/>
              </a:rPr>
              <a:t>art, culture, recreation and sport</a:t>
            </a:r>
            <a:r>
              <a:rPr lang="en-CA" b="1">
                <a:solidFill>
                  <a:srgbClr val="555555"/>
                </a:solidFill>
                <a:latin typeface="Helvetica Neue"/>
              </a:rPr>
              <a:t>".</a:t>
            </a:r>
            <a:endParaRPr lang="en-CA" b="1" i="0">
              <a:solidFill>
                <a:srgbClr val="555555"/>
              </a:solidFill>
              <a:effectLst/>
              <a:latin typeface="Helvetica Neue"/>
            </a:endParaRPr>
          </a:p>
          <a:p>
            <a:r>
              <a:rPr lang="en-CA" b="1" i="0">
                <a:solidFill>
                  <a:srgbClr val="555555"/>
                </a:solidFill>
                <a:effectLst/>
                <a:latin typeface="Helvetica Neue"/>
              </a:rPr>
              <a:t>There seem to be some patterns between occupation </a:t>
            </a:r>
            <a:r>
              <a:rPr lang="en-CA" b="1">
                <a:solidFill>
                  <a:srgbClr val="555555"/>
                </a:solidFill>
                <a:latin typeface="Helvetica Neue"/>
              </a:rPr>
              <a:t>type and</a:t>
            </a:r>
            <a:r>
              <a:rPr lang="en-CA" b="1" i="0">
                <a:solidFill>
                  <a:srgbClr val="555555"/>
                </a:solidFill>
                <a:effectLst/>
                <a:latin typeface="Helvetica Neue"/>
              </a:rPr>
              <a:t> industry</a:t>
            </a:r>
            <a:r>
              <a:rPr lang="en-CA" b="1">
                <a:solidFill>
                  <a:srgbClr val="555555"/>
                </a:solidFill>
                <a:latin typeface="Helvetica Neue"/>
              </a:rPr>
              <a:t> type</a:t>
            </a:r>
            <a:r>
              <a:rPr lang="en-CA" b="1" i="0">
                <a:solidFill>
                  <a:srgbClr val="555555"/>
                </a:solidFill>
                <a:effectLst/>
                <a:latin typeface="Helvetica Neue"/>
              </a:rPr>
              <a:t>. For example</a:t>
            </a:r>
            <a:r>
              <a:rPr lang="en-CA" b="1">
                <a:solidFill>
                  <a:srgbClr val="555555"/>
                </a:solidFill>
                <a:latin typeface="Helvetica Neue"/>
              </a:rPr>
              <a:t>:</a:t>
            </a:r>
            <a:r>
              <a:rPr lang="en-CA" b="1" i="0">
                <a:solidFill>
                  <a:srgbClr val="555555"/>
                </a:solidFill>
                <a:effectLst/>
                <a:latin typeface="Helvetica Neue"/>
              </a:rPr>
              <a:t> 4726 people with health occupations out of 4765 </a:t>
            </a:r>
            <a:r>
              <a:rPr lang="en-CA" b="1">
                <a:solidFill>
                  <a:srgbClr val="555555"/>
                </a:solidFill>
                <a:latin typeface="Helvetica Neue"/>
              </a:rPr>
              <a:t>work</a:t>
            </a:r>
            <a:r>
              <a:rPr lang="en-CA" b="1" i="0">
                <a:solidFill>
                  <a:srgbClr val="555555"/>
                </a:solidFill>
                <a:effectLst/>
                <a:latin typeface="Helvetica Neue"/>
              </a:rPr>
              <a:t> in the </a:t>
            </a:r>
            <a:r>
              <a:rPr lang="en-CA" b="1">
                <a:solidFill>
                  <a:srgbClr val="555555"/>
                </a:solidFill>
                <a:latin typeface="Helvetica Neue"/>
              </a:rPr>
              <a:t>"</a:t>
            </a:r>
            <a:r>
              <a:rPr lang="en-CA" b="1" i="0">
                <a:solidFill>
                  <a:srgbClr val="555555"/>
                </a:solidFill>
                <a:effectLst/>
                <a:latin typeface="Helvetica Neue"/>
              </a:rPr>
              <a:t>health care and social assistance</a:t>
            </a:r>
            <a:r>
              <a:rPr lang="en-CA" b="1">
                <a:solidFill>
                  <a:srgbClr val="555555"/>
                </a:solidFill>
                <a:latin typeface="Helvetica Neue"/>
              </a:rPr>
              <a:t>"</a:t>
            </a:r>
            <a:r>
              <a:rPr lang="en-CA" b="1" i="0">
                <a:solidFill>
                  <a:srgbClr val="555555"/>
                </a:solidFill>
                <a:effectLst/>
                <a:latin typeface="Helvetica Neue"/>
              </a:rPr>
              <a:t> industry, and most people working in the retail trade industry have sales and service occupations.</a:t>
            </a:r>
            <a:r>
              <a:rPr lang="en-CA" b="1">
                <a:solidFill>
                  <a:srgbClr val="555555"/>
                </a:solidFill>
                <a:latin typeface="Helvetica Neue"/>
              </a:rPr>
              <a:t> </a:t>
            </a:r>
            <a:endParaRPr lang="en-CA" b="1" i="0">
              <a:solidFill>
                <a:srgbClr val="555555"/>
              </a:solidFill>
              <a:effectLst/>
              <a:latin typeface="Helvetica Neue"/>
            </a:endParaRPr>
          </a:p>
          <a:p>
            <a:endParaRPr lang="en-CA"/>
          </a:p>
        </p:txBody>
      </p:sp>
      <p:sp>
        <p:nvSpPr>
          <p:cNvPr id="4" name="Slide Number Placeholder 3"/>
          <p:cNvSpPr>
            <a:spLocks noGrp="1"/>
          </p:cNvSpPr>
          <p:nvPr>
            <p:ph type="sldNum" sz="quarter" idx="5"/>
          </p:nvPr>
        </p:nvSpPr>
        <p:spPr/>
        <p:txBody>
          <a:bodyPr/>
          <a:lstStyle/>
          <a:p>
            <a:fld id="{08AA8817-BCF9-4F7E-839D-94203C943DDD}" type="slidenum">
              <a:rPr lang="en-CA" smtClean="0"/>
              <a:t>12</a:t>
            </a:fld>
            <a:endParaRPr lang="en-CA"/>
          </a:p>
        </p:txBody>
      </p:sp>
    </p:spTree>
    <p:extLst>
      <p:ext uri="{BB962C8B-B14F-4D97-AF65-F5344CB8AC3E}">
        <p14:creationId xmlns:p14="http://schemas.microsoft.com/office/powerpoint/2010/main" val="244924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555555"/>
                </a:solidFill>
                <a:effectLst/>
                <a:latin typeface="Helvetica Neue"/>
              </a:rPr>
              <a:t>This </a:t>
            </a:r>
            <a:r>
              <a:rPr lang="en-CA" b="1" i="0" err="1">
                <a:solidFill>
                  <a:srgbClr val="555555"/>
                </a:solidFill>
                <a:effectLst/>
                <a:latin typeface="Helvetica Neue"/>
              </a:rPr>
              <a:t>barchart</a:t>
            </a:r>
            <a:r>
              <a:rPr lang="en-CA" b="1">
                <a:solidFill>
                  <a:srgbClr val="555555"/>
                </a:solidFill>
                <a:latin typeface="Helvetica Neue"/>
              </a:rPr>
              <a:t> instead of showing counts, the bars are stretched and it's showing </a:t>
            </a:r>
            <a:r>
              <a:rPr lang="en-CA" b="1" i="0">
                <a:solidFill>
                  <a:srgbClr val="555555"/>
                </a:solidFill>
                <a:effectLst/>
                <a:latin typeface="Helvetica Neue"/>
              </a:rPr>
              <a:t>the percentage of union members in each occupation. We can see that there is a higher percentage of union members in “Health occupations” and “Occupations in education, law and social, community and government services”. This could be good for our model because it adds separability.</a:t>
            </a:r>
            <a:endParaRPr lang="en-CA" b="1"/>
          </a:p>
        </p:txBody>
      </p:sp>
      <p:sp>
        <p:nvSpPr>
          <p:cNvPr id="4" name="Slide Number Placeholder 3"/>
          <p:cNvSpPr>
            <a:spLocks noGrp="1"/>
          </p:cNvSpPr>
          <p:nvPr>
            <p:ph type="sldNum" sz="quarter" idx="5"/>
          </p:nvPr>
        </p:nvSpPr>
        <p:spPr/>
        <p:txBody>
          <a:bodyPr/>
          <a:lstStyle/>
          <a:p>
            <a:fld id="{08AA8817-BCF9-4F7E-839D-94203C943DDD}" type="slidenum">
              <a:rPr lang="en-CA" smtClean="0"/>
              <a:t>13</a:t>
            </a:fld>
            <a:endParaRPr lang="en-CA"/>
          </a:p>
        </p:txBody>
      </p:sp>
    </p:spTree>
    <p:extLst>
      <p:ext uri="{BB962C8B-B14F-4D97-AF65-F5344CB8AC3E}">
        <p14:creationId xmlns:p14="http://schemas.microsoft.com/office/powerpoint/2010/main" val="3757527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a:t>Box plots are useful as they provide a visual summary of the data enabling us to quickly identify mean values, the dispersion of the data set, and signs of skewness. This</a:t>
            </a:r>
            <a:r>
              <a:rPr lang="en-CA" b="1" i="0">
                <a:effectLst/>
              </a:rPr>
              <a:t> boxplot shows the Hourly Earnings for each industry, divided by male and female. We can see that “management occupations” earn the most money, on average, followed by “natural and applied sciences and related occupations” and “health occupations”. This is good for our model in terms of separability. We also see that men earn, on average, more money per hour than women, adding </a:t>
            </a:r>
            <a:r>
              <a:rPr lang="en-CA" b="1"/>
              <a:t>more separability</a:t>
            </a:r>
            <a:r>
              <a:rPr lang="en-CA" b="1" i="0">
                <a:effectLst/>
              </a:rPr>
              <a:t>.</a:t>
            </a:r>
            <a:endParaRPr lang="en-US" b="1"/>
          </a:p>
        </p:txBody>
      </p:sp>
      <p:sp>
        <p:nvSpPr>
          <p:cNvPr id="4" name="Slide Number Placeholder 3"/>
          <p:cNvSpPr>
            <a:spLocks noGrp="1"/>
          </p:cNvSpPr>
          <p:nvPr>
            <p:ph type="sldNum" sz="quarter" idx="5"/>
          </p:nvPr>
        </p:nvSpPr>
        <p:spPr/>
        <p:txBody>
          <a:bodyPr/>
          <a:lstStyle/>
          <a:p>
            <a:fld id="{08AA8817-BCF9-4F7E-839D-94203C943DDD}" type="slidenum">
              <a:rPr lang="en-CA" smtClean="0"/>
              <a:t>14</a:t>
            </a:fld>
            <a:endParaRPr lang="en-CA"/>
          </a:p>
        </p:txBody>
      </p:sp>
    </p:spTree>
    <p:extLst>
      <p:ext uri="{BB962C8B-B14F-4D97-AF65-F5344CB8AC3E}">
        <p14:creationId xmlns:p14="http://schemas.microsoft.com/office/powerpoint/2010/main" val="86334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a:solidFill>
                  <a:srgbClr val="555555"/>
                </a:solidFill>
                <a:effectLst/>
                <a:latin typeface="Helvetica Neue"/>
              </a:rPr>
              <a:t>This is a heatmap of Occupation Type and Education. We can see that our dataset contains a high frequency of post-secondary graduates and a high frequency of people working in sales and service. This is useful information because now we now know which categories our data falls into.</a:t>
            </a:r>
          </a:p>
          <a:p>
            <a:r>
              <a:rPr lang="en-CA" b="1" i="0">
                <a:solidFill>
                  <a:srgbClr val="555555"/>
                </a:solidFill>
                <a:effectLst/>
                <a:latin typeface="Helvetica Neue"/>
              </a:rPr>
              <a:t>Note that since there is a high variation of records across different occupations, the ‘heated’ areas in the heatmap are biased towards those with a higher number of records. For example, the number of records with </a:t>
            </a:r>
            <a:r>
              <a:rPr lang="en-CA" b="1">
                <a:solidFill>
                  <a:srgbClr val="555555"/>
                </a:solidFill>
                <a:latin typeface="Helvetica Neue"/>
              </a:rPr>
              <a:t>an occupation</a:t>
            </a:r>
            <a:r>
              <a:rPr lang="en-CA" b="1" i="0">
                <a:solidFill>
                  <a:srgbClr val="555555"/>
                </a:solidFill>
                <a:effectLst/>
                <a:latin typeface="Helvetica Neue"/>
              </a:rPr>
              <a:t> in </a:t>
            </a:r>
            <a:r>
              <a:rPr lang="en-CA" b="1">
                <a:solidFill>
                  <a:srgbClr val="555555"/>
                </a:solidFill>
                <a:latin typeface="Helvetica Neue"/>
              </a:rPr>
              <a:t>"</a:t>
            </a:r>
            <a:r>
              <a:rPr lang="en-CA" b="1" i="0">
                <a:solidFill>
                  <a:srgbClr val="555555"/>
                </a:solidFill>
                <a:effectLst/>
                <a:latin typeface="Helvetica Neue"/>
              </a:rPr>
              <a:t>art, culture, recreation and sport</a:t>
            </a:r>
            <a:r>
              <a:rPr lang="en-CA" b="1">
                <a:solidFill>
                  <a:srgbClr val="555555"/>
                </a:solidFill>
                <a:latin typeface="Helvetica Neue"/>
              </a:rPr>
              <a:t>"</a:t>
            </a:r>
            <a:r>
              <a:rPr lang="en-CA" b="1" i="0">
                <a:solidFill>
                  <a:srgbClr val="555555"/>
                </a:solidFill>
                <a:effectLst/>
                <a:latin typeface="Helvetica Neue"/>
              </a:rPr>
              <a:t> is much lower than the other occupations, which leads to low frequencies in the heatmap.</a:t>
            </a:r>
            <a:endParaRPr lang="en-CA" b="1"/>
          </a:p>
        </p:txBody>
      </p:sp>
      <p:sp>
        <p:nvSpPr>
          <p:cNvPr id="4" name="Slide Number Placeholder 3"/>
          <p:cNvSpPr>
            <a:spLocks noGrp="1"/>
          </p:cNvSpPr>
          <p:nvPr>
            <p:ph type="sldNum" sz="quarter" idx="5"/>
          </p:nvPr>
        </p:nvSpPr>
        <p:spPr/>
        <p:txBody>
          <a:bodyPr/>
          <a:lstStyle/>
          <a:p>
            <a:fld id="{08AA8817-BCF9-4F7E-839D-94203C943DDD}" type="slidenum">
              <a:rPr lang="en-CA" smtClean="0"/>
              <a:t>15</a:t>
            </a:fld>
            <a:endParaRPr lang="en-CA"/>
          </a:p>
        </p:txBody>
      </p:sp>
    </p:spTree>
    <p:extLst>
      <p:ext uri="{BB962C8B-B14F-4D97-AF65-F5344CB8AC3E}">
        <p14:creationId xmlns:p14="http://schemas.microsoft.com/office/powerpoint/2010/main" val="61608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555555"/>
                </a:solidFill>
                <a:effectLst/>
                <a:latin typeface="Helvetica Neue"/>
              </a:rPr>
              <a:t>This heatmap of Occupation Type and Province shows there is a higher frequency of records in Quebec and Ontario. However</a:t>
            </a:r>
            <a:r>
              <a:rPr lang="en-CA" b="1">
                <a:solidFill>
                  <a:srgbClr val="555555"/>
                </a:solidFill>
                <a:latin typeface="Helvetica Neue"/>
              </a:rPr>
              <a:t>,</a:t>
            </a:r>
            <a:r>
              <a:rPr lang="en-CA" b="1" i="0">
                <a:solidFill>
                  <a:srgbClr val="555555"/>
                </a:solidFill>
                <a:effectLst/>
                <a:latin typeface="Helvetica Neue"/>
              </a:rPr>
              <a:t> there is no prominent distinction in the frequency of occupations among different provinces. The frequency variation is mainly due to </a:t>
            </a:r>
            <a:r>
              <a:rPr lang="en-CA" b="1">
                <a:solidFill>
                  <a:srgbClr val="555555"/>
                </a:solidFill>
                <a:latin typeface="Helvetica Neue"/>
              </a:rPr>
              <a:t>the </a:t>
            </a:r>
            <a:r>
              <a:rPr lang="en-CA" b="1" i="0">
                <a:solidFill>
                  <a:srgbClr val="555555"/>
                </a:solidFill>
                <a:effectLst/>
                <a:latin typeface="Helvetica Neue"/>
              </a:rPr>
              <a:t>uneven distribution of records.</a:t>
            </a:r>
            <a:r>
              <a:rPr lang="en-CA" b="1">
                <a:solidFill>
                  <a:srgbClr val="555555"/>
                </a:solidFill>
                <a:latin typeface="Helvetica Neue"/>
              </a:rPr>
              <a:t> We could consider cutting this variable from our dataset.</a:t>
            </a:r>
            <a:endParaRPr lang="en-CA" b="1"/>
          </a:p>
        </p:txBody>
      </p:sp>
      <p:sp>
        <p:nvSpPr>
          <p:cNvPr id="4" name="Slide Number Placeholder 3"/>
          <p:cNvSpPr>
            <a:spLocks noGrp="1"/>
          </p:cNvSpPr>
          <p:nvPr>
            <p:ph type="sldNum" sz="quarter" idx="5"/>
          </p:nvPr>
        </p:nvSpPr>
        <p:spPr/>
        <p:txBody>
          <a:bodyPr/>
          <a:lstStyle/>
          <a:p>
            <a:fld id="{08AA8817-BCF9-4F7E-839D-94203C943DDD}" type="slidenum">
              <a:rPr lang="en-CA" smtClean="0"/>
              <a:t>16</a:t>
            </a:fld>
            <a:endParaRPr lang="en-CA"/>
          </a:p>
        </p:txBody>
      </p:sp>
    </p:spTree>
    <p:extLst>
      <p:ext uri="{BB962C8B-B14F-4D97-AF65-F5344CB8AC3E}">
        <p14:creationId xmlns:p14="http://schemas.microsoft.com/office/powerpoint/2010/main" val="2196749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Original survey records are not well distributed across occupation types. In addition, processing over 50,000 records will take significant compute time. For the purpose of this demonstration, we will reduce the training records to 10,000, by resampling the dataset in 2 ways.</a:t>
            </a:r>
          </a:p>
          <a:p>
            <a:r>
              <a:rPr lang="en-CA"/>
              <a:t>Method 1 – randomly select 10,000 rows from the dataset, with the goal to preserve the original data distribution. (show graph)</a:t>
            </a:r>
          </a:p>
          <a:p>
            <a:r>
              <a:rPr lang="en-CA"/>
              <a:t>Method 2 – with 10 levels in the target variable, sample 1000 records from each level and combine them to make up the training dataset. This ensures an equal amount of training data for each occupation type.</a:t>
            </a:r>
          </a:p>
        </p:txBody>
      </p:sp>
      <p:sp>
        <p:nvSpPr>
          <p:cNvPr id="4" name="Slide Number Placeholder 3"/>
          <p:cNvSpPr>
            <a:spLocks noGrp="1"/>
          </p:cNvSpPr>
          <p:nvPr>
            <p:ph type="sldNum" sz="quarter" idx="5"/>
          </p:nvPr>
        </p:nvSpPr>
        <p:spPr/>
        <p:txBody>
          <a:bodyPr/>
          <a:lstStyle/>
          <a:p>
            <a:fld id="{08AA8817-BCF9-4F7E-839D-94203C943DDD}" type="slidenum">
              <a:rPr lang="en-CA" smtClean="0"/>
              <a:t>18</a:t>
            </a:fld>
            <a:endParaRPr lang="en-CA"/>
          </a:p>
        </p:txBody>
      </p:sp>
    </p:spTree>
    <p:extLst>
      <p:ext uri="{BB962C8B-B14F-4D97-AF65-F5344CB8AC3E}">
        <p14:creationId xmlns:p14="http://schemas.microsoft.com/office/powerpoint/2010/main" val="414100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Data partition: extract validation records that can be used to measure the accuracy of the predictive models. Retained 20% of the sample dataset in each scenario.</a:t>
            </a:r>
          </a:p>
          <a:p>
            <a:endParaRPr lang="en-CA"/>
          </a:p>
          <a:p>
            <a:r>
              <a:rPr lang="en-CA"/>
              <a:t>Final step, set the target variable (occupation type), determine predictors (all except for province), and set algorithm parameters, in which we are using 10-fold cross validation and Accuracy as the metric.</a:t>
            </a:r>
          </a:p>
        </p:txBody>
      </p:sp>
      <p:sp>
        <p:nvSpPr>
          <p:cNvPr id="4" name="Slide Number Placeholder 3"/>
          <p:cNvSpPr>
            <a:spLocks noGrp="1"/>
          </p:cNvSpPr>
          <p:nvPr>
            <p:ph type="sldNum" sz="quarter" idx="5"/>
          </p:nvPr>
        </p:nvSpPr>
        <p:spPr/>
        <p:txBody>
          <a:bodyPr/>
          <a:lstStyle/>
          <a:p>
            <a:fld id="{08AA8817-BCF9-4F7E-839D-94203C943DDD}" type="slidenum">
              <a:rPr lang="en-CA" smtClean="0"/>
              <a:t>19</a:t>
            </a:fld>
            <a:endParaRPr lang="en-CA"/>
          </a:p>
        </p:txBody>
      </p:sp>
    </p:spTree>
    <p:extLst>
      <p:ext uri="{BB962C8B-B14F-4D97-AF65-F5344CB8AC3E}">
        <p14:creationId xmlns:p14="http://schemas.microsoft.com/office/powerpoint/2010/main" val="1130724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1 target variable, 3 numerical predictors, 7 categorical predictors</a:t>
            </a:r>
          </a:p>
        </p:txBody>
      </p:sp>
      <p:sp>
        <p:nvSpPr>
          <p:cNvPr id="4" name="Slide Number Placeholder 3"/>
          <p:cNvSpPr>
            <a:spLocks noGrp="1"/>
          </p:cNvSpPr>
          <p:nvPr>
            <p:ph type="sldNum" sz="quarter" idx="5"/>
          </p:nvPr>
        </p:nvSpPr>
        <p:spPr/>
        <p:txBody>
          <a:bodyPr/>
          <a:lstStyle/>
          <a:p>
            <a:fld id="{08AA8817-BCF9-4F7E-839D-94203C943DDD}" type="slidenum">
              <a:rPr lang="en-CA" smtClean="0"/>
              <a:t>20</a:t>
            </a:fld>
            <a:endParaRPr lang="en-CA"/>
          </a:p>
        </p:txBody>
      </p:sp>
    </p:spTree>
    <p:extLst>
      <p:ext uri="{BB962C8B-B14F-4D97-AF65-F5344CB8AC3E}">
        <p14:creationId xmlns:p14="http://schemas.microsoft.com/office/powerpoint/2010/main" val="389110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b="0" i="0">
              <a:solidFill>
                <a:srgbClr val="242424"/>
              </a:solidFill>
              <a:effectLst/>
              <a:latin typeface="-apple-system"/>
            </a:endParaRPr>
          </a:p>
          <a:p>
            <a:pPr marL="0" indent="0">
              <a:buFontTx/>
              <a:buNone/>
            </a:pPr>
            <a:r>
              <a:rPr lang="en-CA" b="0" i="0">
                <a:solidFill>
                  <a:srgbClr val="242424"/>
                </a:solidFill>
                <a:effectLst/>
                <a:latin typeface="-apple-system"/>
              </a:rPr>
              <a:t>In this project, we will use data science to explore the inner workings of the Canadian labor market. By leveraging the rich information contained in the Labour Force Survey (LFS), a monthly survey conducted by Statistics Canada, we will uncover insights and trends that can help us understand the current state of the labor market in Canada.</a:t>
            </a:r>
          </a:p>
          <a:p>
            <a:pPr marL="171450" indent="-171450">
              <a:buFontTx/>
              <a:buChar char="-"/>
            </a:pPr>
            <a:endParaRPr lang="en-CA" b="0" i="0">
              <a:solidFill>
                <a:srgbClr val="242424"/>
              </a:solidFill>
              <a:effectLst/>
              <a:latin typeface="-apple-system"/>
            </a:endParaRPr>
          </a:p>
          <a:p>
            <a:pPr marL="0" indent="0">
              <a:buFontTx/>
              <a:buNone/>
            </a:pPr>
            <a:r>
              <a:rPr lang="en-CA" b="0" i="0">
                <a:solidFill>
                  <a:srgbClr val="242424"/>
                </a:solidFill>
                <a:effectLst/>
                <a:latin typeface="-apple-system"/>
              </a:rPr>
              <a:t>We will use R to clean and transform the Labour Force data, and then use exploratory data analysis to uncover patterns and trends hidden within the data. Our goal is to use predictive modeling to predict our target variable, “occupation type," which refers to a worker's occupation at their main job. This will allow us to classify and understand the data in a new way.</a:t>
            </a:r>
          </a:p>
          <a:p>
            <a:pPr marL="171450" indent="-171450">
              <a:buFontTx/>
              <a:buChar char="-"/>
            </a:pPr>
            <a:endParaRPr lang="en-CA" b="0" i="0">
              <a:solidFill>
                <a:srgbClr val="242424"/>
              </a:solidFill>
              <a:effectLst/>
              <a:latin typeface="-apple-system"/>
            </a:endParaRPr>
          </a:p>
          <a:p>
            <a:pPr marL="0" indent="0">
              <a:buFontTx/>
              <a:buNone/>
            </a:pPr>
            <a:r>
              <a:rPr lang="en-CA" b="0" i="0">
                <a:solidFill>
                  <a:srgbClr val="242424"/>
                </a:solidFill>
                <a:effectLst/>
                <a:latin typeface="-apple-system"/>
              </a:rPr>
              <a:t>By the end of this project, we will have a greater understanding of the Canadian labor market and the ability to use data science to uncover valuable insights.</a:t>
            </a:r>
          </a:p>
          <a:p>
            <a:endParaRPr lang="en-CA"/>
          </a:p>
        </p:txBody>
      </p:sp>
      <p:sp>
        <p:nvSpPr>
          <p:cNvPr id="4" name="Slide Number Placeholder 3"/>
          <p:cNvSpPr>
            <a:spLocks noGrp="1"/>
          </p:cNvSpPr>
          <p:nvPr>
            <p:ph type="sldNum" sz="quarter" idx="5"/>
          </p:nvPr>
        </p:nvSpPr>
        <p:spPr/>
        <p:txBody>
          <a:bodyPr/>
          <a:lstStyle/>
          <a:p>
            <a:fld id="{08AA8817-BCF9-4F7E-839D-94203C943DDD}" type="slidenum">
              <a:rPr lang="en-CA" smtClean="0"/>
              <a:t>2</a:t>
            </a:fld>
            <a:endParaRPr lang="en-CA"/>
          </a:p>
        </p:txBody>
      </p:sp>
    </p:spTree>
    <p:extLst>
      <p:ext uri="{BB962C8B-B14F-4D97-AF65-F5344CB8AC3E}">
        <p14:creationId xmlns:p14="http://schemas.microsoft.com/office/powerpoint/2010/main" val="1656267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Ran 5 algorithms, all successful. Note SVM and RF took longer time. </a:t>
            </a:r>
          </a:p>
          <a:p>
            <a:r>
              <a:rPr lang="en-CA"/>
              <a:t>RF also did not produce a valid confusion matrix, which we will touch on later.</a:t>
            </a:r>
          </a:p>
        </p:txBody>
      </p:sp>
      <p:sp>
        <p:nvSpPr>
          <p:cNvPr id="4" name="Slide Number Placeholder 3"/>
          <p:cNvSpPr>
            <a:spLocks noGrp="1"/>
          </p:cNvSpPr>
          <p:nvPr>
            <p:ph type="sldNum" sz="quarter" idx="5"/>
          </p:nvPr>
        </p:nvSpPr>
        <p:spPr/>
        <p:txBody>
          <a:bodyPr/>
          <a:lstStyle/>
          <a:p>
            <a:fld id="{08AA8817-BCF9-4F7E-839D-94203C943DDD}" type="slidenum">
              <a:rPr lang="en-CA" smtClean="0"/>
              <a:t>21</a:t>
            </a:fld>
            <a:endParaRPr lang="en-CA"/>
          </a:p>
        </p:txBody>
      </p:sp>
    </p:spTree>
    <p:extLst>
      <p:ext uri="{BB962C8B-B14F-4D97-AF65-F5344CB8AC3E}">
        <p14:creationId xmlns:p14="http://schemas.microsoft.com/office/powerpoint/2010/main" val="184815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Random Forest with re-sample method 2 produced the most accurate predictive model, followed by the Support Vector Machine. </a:t>
            </a:r>
          </a:p>
          <a:p>
            <a:r>
              <a:rPr lang="en-CA"/>
              <a:t>There is no consistent result regarding the data sample methods, i.e. training equal number of records for each `NOC_10` levels did not consistently lead to more accurate model output, or vice versa. The model performances are further evaluated through the confusion matrices in the next section.</a:t>
            </a:r>
          </a:p>
        </p:txBody>
      </p:sp>
      <p:sp>
        <p:nvSpPr>
          <p:cNvPr id="4" name="Slide Number Placeholder 3"/>
          <p:cNvSpPr>
            <a:spLocks noGrp="1"/>
          </p:cNvSpPr>
          <p:nvPr>
            <p:ph type="sldNum" sz="quarter" idx="5"/>
          </p:nvPr>
        </p:nvSpPr>
        <p:spPr/>
        <p:txBody>
          <a:bodyPr/>
          <a:lstStyle/>
          <a:p>
            <a:fld id="{08AA8817-BCF9-4F7E-839D-94203C943DDD}" type="slidenum">
              <a:rPr lang="en-CA" smtClean="0"/>
              <a:t>22</a:t>
            </a:fld>
            <a:endParaRPr lang="en-CA"/>
          </a:p>
        </p:txBody>
      </p:sp>
    </p:spTree>
    <p:extLst>
      <p:ext uri="{BB962C8B-B14F-4D97-AF65-F5344CB8AC3E}">
        <p14:creationId xmlns:p14="http://schemas.microsoft.com/office/powerpoint/2010/main" val="407762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How to read the CM (green, orange, shades, grey)</a:t>
            </a:r>
          </a:p>
          <a:p>
            <a:endParaRPr lang="en-CA"/>
          </a:p>
          <a:p>
            <a:r>
              <a:rPr lang="en-CA"/>
              <a:t>LDA Method 1 – takes volume and distribution of training data into consideration. More values in the Sales &amp; service occupation, least in art. (see </a:t>
            </a:r>
            <a:r>
              <a:rPr lang="en-CA" err="1"/>
              <a:t>barchart</a:t>
            </a:r>
            <a:r>
              <a:rPr lang="en-CA"/>
              <a:t>)</a:t>
            </a:r>
          </a:p>
        </p:txBody>
      </p:sp>
      <p:sp>
        <p:nvSpPr>
          <p:cNvPr id="4" name="Slide Number Placeholder 3"/>
          <p:cNvSpPr>
            <a:spLocks noGrp="1"/>
          </p:cNvSpPr>
          <p:nvPr>
            <p:ph type="sldNum" sz="quarter" idx="5"/>
          </p:nvPr>
        </p:nvSpPr>
        <p:spPr/>
        <p:txBody>
          <a:bodyPr/>
          <a:lstStyle/>
          <a:p>
            <a:fld id="{08AA8817-BCF9-4F7E-839D-94203C943DDD}" type="slidenum">
              <a:rPr lang="en-CA" smtClean="0"/>
              <a:t>23</a:t>
            </a:fld>
            <a:endParaRPr lang="en-CA"/>
          </a:p>
        </p:txBody>
      </p:sp>
    </p:spTree>
    <p:extLst>
      <p:ext uri="{BB962C8B-B14F-4D97-AF65-F5344CB8AC3E}">
        <p14:creationId xmlns:p14="http://schemas.microsoft.com/office/powerpoint/2010/main" val="875790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LDA Method 1 – takes volume and distribution of training data into consideration. More values in the Sales &amp; service occupation, least in art. </a:t>
            </a:r>
          </a:p>
        </p:txBody>
      </p:sp>
      <p:sp>
        <p:nvSpPr>
          <p:cNvPr id="4" name="Slide Number Placeholder 3"/>
          <p:cNvSpPr>
            <a:spLocks noGrp="1"/>
          </p:cNvSpPr>
          <p:nvPr>
            <p:ph type="sldNum" sz="quarter" idx="5"/>
          </p:nvPr>
        </p:nvSpPr>
        <p:spPr/>
        <p:txBody>
          <a:bodyPr/>
          <a:lstStyle/>
          <a:p>
            <a:fld id="{08AA8817-BCF9-4F7E-839D-94203C943DDD}" type="slidenum">
              <a:rPr lang="en-CA" smtClean="0"/>
              <a:t>24</a:t>
            </a:fld>
            <a:endParaRPr lang="en-CA"/>
          </a:p>
        </p:txBody>
      </p:sp>
    </p:spTree>
    <p:extLst>
      <p:ext uri="{BB962C8B-B14F-4D97-AF65-F5344CB8AC3E}">
        <p14:creationId xmlns:p14="http://schemas.microsoft.com/office/powerpoint/2010/main" val="428512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LDA Method 2 – easier to compare model performance and justify its strength and weakness. Poor at predicting management, great at manufacturing &amp; utilities, good at Health, Natural resource. </a:t>
            </a:r>
          </a:p>
          <a:p>
            <a:endParaRPr lang="en-CA"/>
          </a:p>
        </p:txBody>
      </p:sp>
      <p:sp>
        <p:nvSpPr>
          <p:cNvPr id="4" name="Slide Number Placeholder 3"/>
          <p:cNvSpPr>
            <a:spLocks noGrp="1"/>
          </p:cNvSpPr>
          <p:nvPr>
            <p:ph type="sldNum" sz="quarter" idx="5"/>
          </p:nvPr>
        </p:nvSpPr>
        <p:spPr/>
        <p:txBody>
          <a:bodyPr/>
          <a:lstStyle/>
          <a:p>
            <a:fld id="{08AA8817-BCF9-4F7E-839D-94203C943DDD}" type="slidenum">
              <a:rPr lang="en-CA" smtClean="0"/>
              <a:t>25</a:t>
            </a:fld>
            <a:endParaRPr lang="en-CA"/>
          </a:p>
        </p:txBody>
      </p:sp>
    </p:spTree>
    <p:extLst>
      <p:ext uri="{BB962C8B-B14F-4D97-AF65-F5344CB8AC3E}">
        <p14:creationId xmlns:p14="http://schemas.microsoft.com/office/powerpoint/2010/main" val="337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Good at predicting </a:t>
            </a:r>
            <a:r>
              <a:rPr lang="en-CA" err="1"/>
              <a:t>manufacuting</a:t>
            </a:r>
            <a:r>
              <a:rPr lang="en-CA"/>
              <a:t> &amp; utilities, natural resources &amp; agriculture, health. Poor at first 3 occupation.</a:t>
            </a:r>
          </a:p>
        </p:txBody>
      </p:sp>
      <p:sp>
        <p:nvSpPr>
          <p:cNvPr id="4" name="Slide Number Placeholder 3"/>
          <p:cNvSpPr>
            <a:spLocks noGrp="1"/>
          </p:cNvSpPr>
          <p:nvPr>
            <p:ph type="sldNum" sz="quarter" idx="5"/>
          </p:nvPr>
        </p:nvSpPr>
        <p:spPr/>
        <p:txBody>
          <a:bodyPr/>
          <a:lstStyle/>
          <a:p>
            <a:fld id="{08AA8817-BCF9-4F7E-839D-94203C943DDD}" type="slidenum">
              <a:rPr lang="en-CA" smtClean="0"/>
              <a:t>26</a:t>
            </a:fld>
            <a:endParaRPr lang="en-CA"/>
          </a:p>
        </p:txBody>
      </p:sp>
    </p:spTree>
    <p:extLst>
      <p:ext uri="{BB962C8B-B14F-4D97-AF65-F5344CB8AC3E}">
        <p14:creationId xmlns:p14="http://schemas.microsoft.com/office/powerpoint/2010/main" val="1000656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CART: not only is the accuracy low (25%), the model failed to predict 7 out of 10 classes.</a:t>
            </a:r>
          </a:p>
          <a:p>
            <a:r>
              <a:rPr lang="en-CA"/>
              <a:t>KNN: lots of incorrect predictions. However the performance was better in predicting the Management class than the other ones. </a:t>
            </a:r>
          </a:p>
        </p:txBody>
      </p:sp>
      <p:sp>
        <p:nvSpPr>
          <p:cNvPr id="4" name="Slide Number Placeholder 3"/>
          <p:cNvSpPr>
            <a:spLocks noGrp="1"/>
          </p:cNvSpPr>
          <p:nvPr>
            <p:ph type="sldNum" sz="quarter" idx="5"/>
          </p:nvPr>
        </p:nvSpPr>
        <p:spPr/>
        <p:txBody>
          <a:bodyPr/>
          <a:lstStyle/>
          <a:p>
            <a:fld id="{08AA8817-BCF9-4F7E-839D-94203C943DDD}" type="slidenum">
              <a:rPr lang="en-CA" smtClean="0"/>
              <a:t>27</a:t>
            </a:fld>
            <a:endParaRPr lang="en-CA"/>
          </a:p>
        </p:txBody>
      </p:sp>
    </p:spTree>
    <p:extLst>
      <p:ext uri="{BB962C8B-B14F-4D97-AF65-F5344CB8AC3E}">
        <p14:creationId xmlns:p14="http://schemas.microsoft.com/office/powerpoint/2010/main" val="268450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BABEC3"/>
                </a:solidFill>
                <a:effectLst/>
                <a:latin typeface="IBM Plex Sans" panose="020B0604020202020204" pitchFamily="34" charset="0"/>
              </a:rPr>
              <a:t>CART (only 6 variables are positively important, i.e. not 0) :  Industries are the significant factors. Aligns with our expectation (many occupations are directly related to the industry of work), see </a:t>
            </a:r>
            <a:r>
              <a:rPr lang="en-CA" b="0" i="0" dirty="0" err="1">
                <a:solidFill>
                  <a:srgbClr val="BABEC3"/>
                </a:solidFill>
                <a:effectLst/>
                <a:latin typeface="IBM Plex Sans" panose="020B0604020202020204" pitchFamily="34" charset="0"/>
              </a:rPr>
              <a:t>barchart</a:t>
            </a:r>
            <a:r>
              <a:rPr lang="en-CA" b="0" i="0" dirty="0">
                <a:solidFill>
                  <a:srgbClr val="BABEC3"/>
                </a:solidFill>
                <a:effectLst/>
                <a:latin typeface="IBM Plex Sans" panose="020B0604020202020204" pitchFamily="34" charset="0"/>
              </a:rPr>
              <a:t> for details</a:t>
            </a:r>
          </a:p>
          <a:p>
            <a:r>
              <a:rPr lang="en-CA" b="0" i="0" dirty="0">
                <a:solidFill>
                  <a:srgbClr val="BABEC3"/>
                </a:solidFill>
                <a:effectLst/>
                <a:latin typeface="IBM Plex Sans" panose="020B0604020202020204" pitchFamily="34" charset="0"/>
              </a:rPr>
              <a:t>RF (display only the top 10 most important variables): numerical predictors have more weight than categorical predictors.</a:t>
            </a:r>
          </a:p>
          <a:p>
            <a:r>
              <a:rPr lang="en-CA" b="0" i="0" dirty="0">
                <a:solidFill>
                  <a:srgbClr val="BABEC3"/>
                </a:solidFill>
                <a:effectLst/>
                <a:latin typeface="IBM Plex Sans" panose="020B0604020202020204" pitchFamily="34" charset="0"/>
              </a:rPr>
              <a:t>Immigration status, marital status, education, age not significant</a:t>
            </a:r>
          </a:p>
          <a:p>
            <a:endParaRPr lang="en-CA" b="0" i="0" dirty="0">
              <a:solidFill>
                <a:srgbClr val="BABEC3"/>
              </a:solidFill>
              <a:effectLst/>
              <a:latin typeface="IBM Plex Sans" panose="020B0604020202020204" pitchFamily="34" charset="0"/>
            </a:endParaRPr>
          </a:p>
          <a:p>
            <a:r>
              <a:rPr lang="en-CA" b="1" i="0" dirty="0">
                <a:solidFill>
                  <a:srgbClr val="BABEC3"/>
                </a:solidFill>
                <a:effectLst/>
                <a:latin typeface="IBM Plex Sans" panose="020B0604020202020204" pitchFamily="34" charset="0"/>
              </a:rPr>
              <a:t>Model-based</a:t>
            </a:r>
            <a:r>
              <a:rPr lang="en-CA" b="0" i="0" dirty="0">
                <a:solidFill>
                  <a:srgbClr val="BABEC3"/>
                </a:solidFill>
                <a:effectLst/>
                <a:latin typeface="IBM Plex Sans" panose="020B0604020202020204" pitchFamily="34" charset="0"/>
              </a:rPr>
              <a:t>, as it sounds, has an agent trying to understand its environment and creating a model for it based on its interactions with this environment. In such a system, preferences take priority over the consequences of the actions i.e. the greedy agent will always try to perform an action that will get the maximum reward irrespective of what that action may cause.</a:t>
            </a:r>
          </a:p>
          <a:p>
            <a:endParaRPr lang="en-CA" dirty="0"/>
          </a:p>
          <a:p>
            <a:r>
              <a:rPr lang="en-CA" dirty="0"/>
              <a:t>https://neptune.ai/blog/model-based-and-model-free-reinforcement-learning-pytennis-case-study</a:t>
            </a:r>
          </a:p>
        </p:txBody>
      </p:sp>
      <p:sp>
        <p:nvSpPr>
          <p:cNvPr id="4" name="Slide Number Placeholder 3"/>
          <p:cNvSpPr>
            <a:spLocks noGrp="1"/>
          </p:cNvSpPr>
          <p:nvPr>
            <p:ph type="sldNum" sz="quarter" idx="5"/>
          </p:nvPr>
        </p:nvSpPr>
        <p:spPr/>
        <p:txBody>
          <a:bodyPr/>
          <a:lstStyle/>
          <a:p>
            <a:fld id="{08AA8817-BCF9-4F7E-839D-94203C943DDD}" type="slidenum">
              <a:rPr lang="en-CA" smtClean="0"/>
              <a:t>28</a:t>
            </a:fld>
            <a:endParaRPr lang="en-CA"/>
          </a:p>
        </p:txBody>
      </p:sp>
    </p:spTree>
    <p:extLst>
      <p:ext uri="{BB962C8B-B14F-4D97-AF65-F5344CB8AC3E}">
        <p14:creationId xmlns:p14="http://schemas.microsoft.com/office/powerpoint/2010/main" val="2092050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Highlight: Health; Education; Art; Manufacturing; Trades</a:t>
            </a:r>
          </a:p>
        </p:txBody>
      </p:sp>
      <p:sp>
        <p:nvSpPr>
          <p:cNvPr id="4" name="Slide Number Placeholder 3"/>
          <p:cNvSpPr>
            <a:spLocks noGrp="1"/>
          </p:cNvSpPr>
          <p:nvPr>
            <p:ph type="sldNum" sz="quarter" idx="5"/>
          </p:nvPr>
        </p:nvSpPr>
        <p:spPr/>
        <p:txBody>
          <a:bodyPr/>
          <a:lstStyle/>
          <a:p>
            <a:fld id="{08AA8817-BCF9-4F7E-839D-94203C943DDD}" type="slidenum">
              <a:rPr lang="en-CA" smtClean="0"/>
              <a:t>29</a:t>
            </a:fld>
            <a:endParaRPr lang="en-CA"/>
          </a:p>
        </p:txBody>
      </p:sp>
    </p:spTree>
    <p:extLst>
      <p:ext uri="{BB962C8B-B14F-4D97-AF65-F5344CB8AC3E}">
        <p14:creationId xmlns:p14="http://schemas.microsoft.com/office/powerpoint/2010/main" val="406468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BABEC3"/>
                </a:solidFill>
                <a:effectLst/>
                <a:latin typeface="IBM Plex Sans" panose="020B0503050203000203" pitchFamily="34" charset="0"/>
              </a:rPr>
              <a:t>Linear Discriminant Analysis, K-Nearest Neighbor, and Support Vector Machine are model-free algorithms and do not produce the same variable importance metrics as the Model-based algorithms such as RF and CART. We can still evaluate these model-free scores, and see that hourly earing weighs the most in terms of importance, and immigration status the least.</a:t>
            </a:r>
          </a:p>
          <a:p>
            <a:endParaRPr lang="en-CA" b="0" i="0">
              <a:solidFill>
                <a:srgbClr val="BABEC3"/>
              </a:solidFill>
              <a:effectLst/>
              <a:latin typeface="IBM Plex Sans" panose="020B0503050203000203" pitchFamily="34" charset="0"/>
            </a:endParaRPr>
          </a:p>
          <a:p>
            <a:r>
              <a:rPr lang="en-CA" b="1" i="0">
                <a:solidFill>
                  <a:srgbClr val="BABEC3"/>
                </a:solidFill>
                <a:effectLst/>
                <a:latin typeface="IBM Plex Sans" panose="020B0503050203000203" pitchFamily="34" charset="0"/>
              </a:rPr>
              <a:t>model-free algorithms</a:t>
            </a:r>
            <a:r>
              <a:rPr lang="en-CA" b="0" i="0">
                <a:solidFill>
                  <a:srgbClr val="BABEC3"/>
                </a:solidFill>
                <a:effectLst/>
                <a:latin typeface="IBM Plex Sans" panose="020B0503050203000203" pitchFamily="34" charset="0"/>
              </a:rPr>
              <a:t> seek to learn the consequences of their actions through experience via algorithms such as Policy Gradient, Q-Learning, etc. In other words, such an algorithm will carry out an action multiple times and will adjust the policy (the strategy behind its actions) for optimal rewards, based on the outcomes.</a:t>
            </a:r>
          </a:p>
          <a:p>
            <a:endParaRPr lang="en-CA" b="0" i="0">
              <a:solidFill>
                <a:srgbClr val="BABEC3"/>
              </a:solidFill>
              <a:effectLst/>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i="0">
                <a:solidFill>
                  <a:srgbClr val="BABEC3"/>
                </a:solidFill>
                <a:effectLst/>
                <a:latin typeface="IBM Plex Sans" panose="020B0604020202020204" pitchFamily="34" charset="0"/>
              </a:rPr>
              <a:t>Model-based</a:t>
            </a:r>
            <a:r>
              <a:rPr lang="en-CA" b="0" i="0">
                <a:solidFill>
                  <a:srgbClr val="BABEC3"/>
                </a:solidFill>
                <a:effectLst/>
                <a:latin typeface="IBM Plex Sans" panose="020B0604020202020204" pitchFamily="34" charset="0"/>
              </a:rPr>
              <a:t>, as it sounds, has an agent trying to understand its environment and creating a model for it based on its interactions with this environment. In such a system, preferences take priority over the consequences of the actions i.e. the greedy agent will always try to perform an action that will get the maximum reward irrespective of what that action may cause.</a:t>
            </a:r>
          </a:p>
          <a:p>
            <a:endParaRPr lang="en-CA" b="0" i="0">
              <a:solidFill>
                <a:srgbClr val="BABEC3"/>
              </a:solidFill>
              <a:effectLst/>
              <a:latin typeface="IBM Plex Sans" panose="020B0503050203000203" pitchFamily="34" charset="0"/>
            </a:endParaRPr>
          </a:p>
          <a:p>
            <a:r>
              <a:rPr lang="en-CA"/>
              <a:t>https://neptune.ai/blog/model-based-and-model-free-reinforcement-learning-pytennis-case-study</a:t>
            </a:r>
          </a:p>
        </p:txBody>
      </p:sp>
      <p:sp>
        <p:nvSpPr>
          <p:cNvPr id="4" name="Slide Number Placeholder 3"/>
          <p:cNvSpPr>
            <a:spLocks noGrp="1"/>
          </p:cNvSpPr>
          <p:nvPr>
            <p:ph type="sldNum" sz="quarter" idx="5"/>
          </p:nvPr>
        </p:nvSpPr>
        <p:spPr/>
        <p:txBody>
          <a:bodyPr/>
          <a:lstStyle/>
          <a:p>
            <a:fld id="{08AA8817-BCF9-4F7E-839D-94203C943DDD}" type="slidenum">
              <a:rPr lang="en-CA" smtClean="0"/>
              <a:t>30</a:t>
            </a:fld>
            <a:endParaRPr lang="en-CA"/>
          </a:p>
        </p:txBody>
      </p:sp>
    </p:spTree>
    <p:extLst>
      <p:ext uri="{BB962C8B-B14F-4D97-AF65-F5344CB8AC3E}">
        <p14:creationId xmlns:p14="http://schemas.microsoft.com/office/powerpoint/2010/main" val="420965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374151"/>
                </a:solidFill>
                <a:effectLst/>
                <a:latin typeface="Söhne"/>
              </a:rPr>
              <a:t>Our main steps in data preparation where</a:t>
            </a:r>
          </a:p>
          <a:p>
            <a:pPr marL="171450" indent="-171450">
              <a:buFontTx/>
              <a:buChar char="-"/>
            </a:pPr>
            <a:r>
              <a:rPr lang="en-CA" b="0" i="0">
                <a:solidFill>
                  <a:srgbClr val="374151"/>
                </a:solidFill>
                <a:effectLst/>
                <a:latin typeface="Söhne"/>
              </a:rPr>
              <a:t>TIDYING</a:t>
            </a:r>
          </a:p>
          <a:p>
            <a:pPr marL="171450" indent="-171450">
              <a:buFontTx/>
              <a:buChar char="-"/>
            </a:pPr>
            <a:r>
              <a:rPr lang="en-CA" b="0" i="0">
                <a:solidFill>
                  <a:srgbClr val="374151"/>
                </a:solidFill>
                <a:effectLst/>
                <a:latin typeface="Söhne"/>
              </a:rPr>
              <a:t>TRIMMING</a:t>
            </a:r>
          </a:p>
          <a:p>
            <a:pPr marL="171450" indent="-171450">
              <a:buFontTx/>
              <a:buChar char="-"/>
            </a:pPr>
            <a:r>
              <a:rPr lang="en-CA" b="0" i="0">
                <a:solidFill>
                  <a:srgbClr val="374151"/>
                </a:solidFill>
                <a:effectLst/>
                <a:latin typeface="Söhne"/>
              </a:rPr>
              <a:t>NORMALIZING </a:t>
            </a:r>
          </a:p>
          <a:p>
            <a:pPr marL="171450" indent="-171450">
              <a:buFontTx/>
              <a:buChar char="-"/>
            </a:pPr>
            <a:r>
              <a:rPr lang="en-CA" b="0" i="0">
                <a:solidFill>
                  <a:srgbClr val="374151"/>
                </a:solidFill>
                <a:effectLst/>
                <a:latin typeface="Söhne"/>
              </a:rPr>
              <a:t>DATASET SUBSETTING </a:t>
            </a:r>
          </a:p>
          <a:p>
            <a:endParaRPr lang="en-CA"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374151"/>
                </a:solidFill>
                <a:effectLst/>
                <a:latin typeface="Söhne"/>
              </a:rPr>
              <a:t>The Labour Force Survey (LFS) is a monthly survey conducted by Statistics Canada that provides information on the current state of the Canadian labor market. The data used in this project comes from the October 2022 LFS and is released as a public use microdata file, which means that it contains individual-level data for a wide range of variables. The raw dataset itself consisted of 110,059 records and 60 variables. During our data prep, we decided on taking focus on a subset of 12 variables with valid values as opposed to the original 60.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374151"/>
                </a:solidFill>
                <a:effectLst/>
                <a:latin typeface="Söhne"/>
              </a:rPr>
              <a:t>- Throughout this came the actualization of the data. </a:t>
            </a:r>
          </a:p>
          <a:p>
            <a:pPr marL="0" indent="0">
              <a:buFontTx/>
              <a:buNone/>
            </a:pPr>
            <a:endParaRPr lang="en-CA" b="0" i="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a:solidFill>
                  <a:srgbClr val="374151"/>
                </a:solidFill>
                <a:effectLst/>
                <a:latin typeface="Söhne"/>
              </a:rPr>
              <a:t>The next slide highlights the 12 variables chosen and their respective meaning </a:t>
            </a:r>
            <a:endParaRPr lang="en-CA"/>
          </a:p>
          <a:p>
            <a:pPr marL="0" indent="0">
              <a:buFontTx/>
              <a:buNone/>
            </a:pPr>
            <a:endParaRPr lang="en-CA" b="0" i="0">
              <a:solidFill>
                <a:srgbClr val="374151"/>
              </a:solidFill>
              <a:effectLst/>
              <a:latin typeface="Söhne"/>
            </a:endParaRPr>
          </a:p>
          <a:p>
            <a:pPr marL="0" indent="0">
              <a:buFontTx/>
              <a:buNone/>
            </a:pPr>
            <a:endParaRPr lang="en-CA" b="0" i="0">
              <a:solidFill>
                <a:srgbClr val="374151"/>
              </a:solidFill>
              <a:effectLst/>
              <a:latin typeface="Söhne"/>
            </a:endParaRPr>
          </a:p>
          <a:p>
            <a:pPr marL="0" indent="0">
              <a:buFontTx/>
              <a:buNone/>
            </a:pPr>
            <a:endParaRPr lang="en-CA" b="0" i="0">
              <a:solidFill>
                <a:srgbClr val="374151"/>
              </a:solidFill>
              <a:effectLst/>
              <a:latin typeface="Söhne"/>
            </a:endParaRPr>
          </a:p>
          <a:p>
            <a:pPr marL="171450" indent="-171450">
              <a:buFontTx/>
              <a:buChar char="-"/>
            </a:pPr>
            <a:endParaRPr lang="en-CA" b="0" i="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3</a:t>
            </a:fld>
            <a:endParaRPr lang="en-CA"/>
          </a:p>
        </p:txBody>
      </p:sp>
    </p:spTree>
    <p:extLst>
      <p:ext uri="{BB962C8B-B14F-4D97-AF65-F5344CB8AC3E}">
        <p14:creationId xmlns:p14="http://schemas.microsoft.com/office/powerpoint/2010/main" val="2574500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CA"/>
              <a:t>Our analysis aimed to predict occupation type (`NOC_10`) using the variables available in the LFS dataset. In order to do this effectively, we needed to carefully examine the relationships between `NOC_10` and the other variables, and determine which ones were most important for our predictive modeling. We also had to consider which variables provided useful information, and which ones might be considered "noise" that could affect the accuracy of our predictions.</a:t>
            </a:r>
          </a:p>
        </p:txBody>
      </p:sp>
      <p:sp>
        <p:nvSpPr>
          <p:cNvPr id="4" name="Slide Number Placeholder 3"/>
          <p:cNvSpPr>
            <a:spLocks noGrp="1"/>
          </p:cNvSpPr>
          <p:nvPr>
            <p:ph type="sldNum" sz="quarter" idx="5"/>
          </p:nvPr>
        </p:nvSpPr>
        <p:spPr/>
        <p:txBody>
          <a:bodyPr/>
          <a:lstStyle/>
          <a:p>
            <a:fld id="{08AA8817-BCF9-4F7E-839D-94203C943DDD}" type="slidenum">
              <a:rPr lang="en-CA" smtClean="0"/>
              <a:t>31</a:t>
            </a:fld>
            <a:endParaRPr lang="en-CA"/>
          </a:p>
        </p:txBody>
      </p:sp>
    </p:spTree>
    <p:extLst>
      <p:ext uri="{BB962C8B-B14F-4D97-AF65-F5344CB8AC3E}">
        <p14:creationId xmlns:p14="http://schemas.microsoft.com/office/powerpoint/2010/main" val="3738980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a:t>As a result of our investigation, we have come to the view that it is not possible to confidently determine a personas occupation type based on our set predictors. This is likely due to the complex and varied nature of modern occupations, which cannot be accurately captured by a single algorithm or model. Our findings underline the need for additional study in this field to advance our knowledge of the variables influencing occupation type and enable more precise forecasts in the future.</a:t>
            </a:r>
          </a:p>
        </p:txBody>
      </p:sp>
      <p:sp>
        <p:nvSpPr>
          <p:cNvPr id="4" name="Slide Number Placeholder 3"/>
          <p:cNvSpPr>
            <a:spLocks noGrp="1"/>
          </p:cNvSpPr>
          <p:nvPr>
            <p:ph type="sldNum" sz="quarter" idx="5"/>
          </p:nvPr>
        </p:nvSpPr>
        <p:spPr/>
        <p:txBody>
          <a:bodyPr/>
          <a:lstStyle/>
          <a:p>
            <a:fld id="{08AA8817-BCF9-4F7E-839D-94203C943DDD}" type="slidenum">
              <a:rPr lang="en-CA" smtClean="0"/>
              <a:t>32</a:t>
            </a:fld>
            <a:endParaRPr lang="en-CA"/>
          </a:p>
        </p:txBody>
      </p:sp>
    </p:spTree>
    <p:extLst>
      <p:ext uri="{BB962C8B-B14F-4D97-AF65-F5344CB8AC3E}">
        <p14:creationId xmlns:p14="http://schemas.microsoft.com/office/powerpoint/2010/main" val="409449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b="0" i="0">
              <a:solidFill>
                <a:srgbClr val="374151"/>
              </a:solidFill>
              <a:effectLst/>
              <a:latin typeface="Söhne"/>
            </a:endParaRPr>
          </a:p>
          <a:p>
            <a:pPr marL="171450" indent="-171450">
              <a:buFontTx/>
              <a:buChar char="-"/>
            </a:pPr>
            <a:r>
              <a:rPr lang="en-CA" b="0" i="0">
                <a:solidFill>
                  <a:srgbClr val="374151"/>
                </a:solidFill>
                <a:effectLst/>
                <a:latin typeface="Söhne"/>
              </a:rPr>
              <a:t>This consisted of converting taking variables such as  `hourly wages` that were in the form of cents per hour and converting them to dollars per hour.</a:t>
            </a:r>
          </a:p>
          <a:p>
            <a:pPr marL="171450" indent="-171450">
              <a:buFontTx/>
              <a:buChar char="-"/>
            </a:pPr>
            <a:r>
              <a:rPr lang="en-CA" b="0" i="0">
                <a:solidFill>
                  <a:srgbClr val="374151"/>
                </a:solidFill>
                <a:effectLst/>
                <a:latin typeface="Söhne"/>
              </a:rPr>
              <a:t>A similar approach was also taken when working with the `usual hours worked per week’ variable, where values were recalculated from ‘implied decimal’ to actual hours.</a:t>
            </a:r>
          </a:p>
          <a:p>
            <a:pPr marL="171450" indent="-171450">
              <a:buFontTx/>
              <a:buChar char="-"/>
            </a:pPr>
            <a:endParaRPr lang="en-CA" b="0" i="0">
              <a:solidFill>
                <a:srgbClr val="374151"/>
              </a:solidFill>
              <a:effectLst/>
              <a:latin typeface="Söhne"/>
            </a:endParaRPr>
          </a:p>
          <a:p>
            <a:pPr marL="171450" indent="-171450">
              <a:buFontTx/>
              <a:buChar char="-"/>
            </a:pPr>
            <a:r>
              <a:rPr lang="en-CA" b="0" i="0">
                <a:solidFill>
                  <a:srgbClr val="374151"/>
                </a:solidFill>
                <a:effectLst/>
                <a:latin typeface="Söhne"/>
              </a:rPr>
              <a:t>The variable data types are stored as numeric or character in the original dataset. Only the `hours worked per week`, `TENURE` and `hourly wages` are numerical variables, and the remaining ones need to be converted to categorical data types. For ease of interpretation and reference of the data, the variable levels are renamed.</a:t>
            </a:r>
          </a:p>
          <a:p>
            <a:endParaRPr lang="en-CA"/>
          </a:p>
        </p:txBody>
      </p:sp>
      <p:sp>
        <p:nvSpPr>
          <p:cNvPr id="4" name="Slide Number Placeholder 3"/>
          <p:cNvSpPr>
            <a:spLocks noGrp="1"/>
          </p:cNvSpPr>
          <p:nvPr>
            <p:ph type="sldNum" sz="quarter" idx="5"/>
          </p:nvPr>
        </p:nvSpPr>
        <p:spPr/>
        <p:txBody>
          <a:bodyPr/>
          <a:lstStyle/>
          <a:p>
            <a:fld id="{08AA8817-BCF9-4F7E-839D-94203C943DDD}" type="slidenum">
              <a:rPr lang="en-CA" smtClean="0"/>
              <a:t>4</a:t>
            </a:fld>
            <a:endParaRPr lang="en-CA"/>
          </a:p>
        </p:txBody>
      </p:sp>
    </p:spTree>
    <p:extLst>
      <p:ext uri="{BB962C8B-B14F-4D97-AF65-F5344CB8AC3E}">
        <p14:creationId xmlns:p14="http://schemas.microsoft.com/office/powerpoint/2010/main" val="235235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Here we have a look into the first 6 rows of the Labour Force Survey Data. Showing our 12 variables used throughout analysis </a:t>
            </a:r>
          </a:p>
        </p:txBody>
      </p:sp>
      <p:sp>
        <p:nvSpPr>
          <p:cNvPr id="4" name="Slide Number Placeholder 3"/>
          <p:cNvSpPr>
            <a:spLocks noGrp="1"/>
          </p:cNvSpPr>
          <p:nvPr>
            <p:ph type="sldNum" sz="quarter" idx="5"/>
          </p:nvPr>
        </p:nvSpPr>
        <p:spPr/>
        <p:txBody>
          <a:bodyPr/>
          <a:lstStyle/>
          <a:p>
            <a:fld id="{08AA8817-BCF9-4F7E-839D-94203C943DDD}" type="slidenum">
              <a:rPr lang="en-CA" smtClean="0"/>
              <a:t>5</a:t>
            </a:fld>
            <a:endParaRPr lang="en-CA"/>
          </a:p>
        </p:txBody>
      </p:sp>
    </p:spTree>
    <p:extLst>
      <p:ext uri="{BB962C8B-B14F-4D97-AF65-F5344CB8AC3E}">
        <p14:creationId xmlns:p14="http://schemas.microsoft.com/office/powerpoint/2010/main" val="3806862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time for Exploratory Data Analysis.</a:t>
            </a:r>
          </a:p>
          <a:p>
            <a:endParaRPr lang="en-US">
              <a:cs typeface="Calibri"/>
            </a:endParaRPr>
          </a:p>
          <a:p>
            <a:r>
              <a:rPr lang="en-US"/>
              <a:t>Among the 12 variables within the dataset, we are interested in predicting occupation type based on the other variables. So in the following steps, we will explore relationships between a person's occupation type, which is our proposed target variable and other variables in order to determine if the target variable is appropriate, and also identify variables that may be significant in the predictive modelling. </a:t>
            </a:r>
            <a:endParaRPr lang="en-US">
              <a:cs typeface="Calibri"/>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6</a:t>
            </a:fld>
            <a:endParaRPr lang="en-CA"/>
          </a:p>
        </p:txBody>
      </p:sp>
    </p:spTree>
    <p:extLst>
      <p:ext uri="{BB962C8B-B14F-4D97-AF65-F5344CB8AC3E}">
        <p14:creationId xmlns:p14="http://schemas.microsoft.com/office/powerpoint/2010/main" val="16705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202124"/>
                </a:solidFill>
                <a:effectLst/>
                <a:latin typeface="arial"/>
                <a:cs typeface="arial"/>
              </a:rPr>
              <a:t>Starting with our Numerical variables. Density plots are a good representation of the distribution of a numeric variable. This graph shows a right-skewed distribution (also known as positively skewed), meaning most of the values fall to the right of the peak. The peak tells you where the values are most concentrated. We see that there is a high concentration of values in the 15-25 range. To the right of the peak, we see the mean at 32. Since there are people who make an absurd amount of money, we have outliers in </a:t>
            </a:r>
            <a:r>
              <a:rPr lang="en-CA" b="1">
                <a:solidFill>
                  <a:srgbClr val="202124"/>
                </a:solidFill>
                <a:latin typeface="arial"/>
                <a:cs typeface="arial"/>
              </a:rPr>
              <a:t>our</a:t>
            </a:r>
            <a:r>
              <a:rPr lang="en-CA" b="1" i="0">
                <a:solidFill>
                  <a:srgbClr val="202124"/>
                </a:solidFill>
                <a:effectLst/>
                <a:latin typeface="arial"/>
                <a:cs typeface="arial"/>
              </a:rPr>
              <a:t> dataset</a:t>
            </a:r>
            <a:r>
              <a:rPr lang="en-CA" b="1">
                <a:solidFill>
                  <a:srgbClr val="202124"/>
                </a:solidFill>
                <a:latin typeface="arial"/>
                <a:cs typeface="arial"/>
              </a:rPr>
              <a:t>, with some people making over 100$ per hour</a:t>
            </a:r>
            <a:r>
              <a:rPr lang="en-CA" b="1" i="0">
                <a:solidFill>
                  <a:srgbClr val="202124"/>
                </a:solidFill>
                <a:effectLst/>
                <a:latin typeface="arial"/>
                <a:cs typeface="arial"/>
              </a:rPr>
              <a:t>. These outliers aren’t representative of the bulk of our dataset so we will remove them.</a:t>
            </a:r>
            <a:endParaRPr lang="en-CA">
              <a:latin typeface="arial"/>
              <a:cs typeface="arial"/>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7</a:t>
            </a:fld>
            <a:endParaRPr lang="en-CA"/>
          </a:p>
        </p:txBody>
      </p:sp>
    </p:spTree>
    <p:extLst>
      <p:ext uri="{BB962C8B-B14F-4D97-AF65-F5344CB8AC3E}">
        <p14:creationId xmlns:p14="http://schemas.microsoft.com/office/powerpoint/2010/main" val="2178741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202124"/>
                </a:solidFill>
                <a:effectLst/>
                <a:latin typeface="arial"/>
                <a:cs typeface="arial"/>
              </a:rPr>
              <a:t>This graph shows the hourly earnings for this distribution with the outliers removed. We used the commonly used 1.5 rule for outliers in order to remove the outliers. The interquartile range describes the middle 50% of values.</a:t>
            </a:r>
            <a:r>
              <a:rPr lang="en-CA" b="1">
                <a:solidFill>
                  <a:srgbClr val="202124"/>
                </a:solidFill>
                <a:latin typeface="arial"/>
                <a:cs typeface="arial"/>
              </a:rPr>
              <a:t> </a:t>
            </a:r>
            <a:r>
              <a:rPr lang="en-CA" b="1" i="0">
                <a:solidFill>
                  <a:srgbClr val="202124"/>
                </a:solidFill>
                <a:effectLst/>
                <a:latin typeface="arial"/>
                <a:cs typeface="arial"/>
              </a:rPr>
              <a:t> We removed the values lower than the lower bound, which is Q1 – 1.5 times IQR, and greater than the upper bound, which is Q3 + 1.5*IQR</a:t>
            </a:r>
            <a:r>
              <a:rPr lang="en-CA" b="1">
                <a:solidFill>
                  <a:srgbClr val="202124"/>
                </a:solidFill>
                <a:latin typeface="arial"/>
                <a:cs typeface="arial"/>
              </a:rPr>
              <a:t>. In this case, the lower bound is 0 and the upper bound is 70.</a:t>
            </a:r>
            <a:r>
              <a:rPr lang="en-CA" b="1" i="0">
                <a:solidFill>
                  <a:srgbClr val="202124"/>
                </a:solidFill>
                <a:effectLst/>
                <a:latin typeface="arial"/>
                <a:cs typeface="arial"/>
              </a:rPr>
              <a:t> We notice that the mean, the blue dashed line, shifted a little bit to the left. This change</a:t>
            </a:r>
            <a:r>
              <a:rPr lang="en-CA" b="1">
                <a:solidFill>
                  <a:srgbClr val="202124"/>
                </a:solidFill>
                <a:latin typeface="arial"/>
                <a:cs typeface="arial"/>
              </a:rPr>
              <a:t> of removing the outliers</a:t>
            </a:r>
            <a:r>
              <a:rPr lang="en-CA" b="1" i="0">
                <a:solidFill>
                  <a:srgbClr val="202124"/>
                </a:solidFill>
                <a:effectLst/>
                <a:latin typeface="arial"/>
                <a:cs typeface="arial"/>
              </a:rPr>
              <a:t> </a:t>
            </a:r>
            <a:r>
              <a:rPr lang="en-CA" b="1">
                <a:solidFill>
                  <a:srgbClr val="202124"/>
                </a:solidFill>
                <a:latin typeface="arial"/>
                <a:cs typeface="arial"/>
              </a:rPr>
              <a:t>normalizes</a:t>
            </a:r>
            <a:r>
              <a:rPr lang="en-CA" b="1" i="0">
                <a:solidFill>
                  <a:srgbClr val="202124"/>
                </a:solidFill>
                <a:effectLst/>
                <a:latin typeface="arial"/>
                <a:cs typeface="arial"/>
              </a:rPr>
              <a:t> the data and </a:t>
            </a:r>
            <a:r>
              <a:rPr lang="en-CA" b="1">
                <a:solidFill>
                  <a:srgbClr val="202124"/>
                </a:solidFill>
                <a:latin typeface="arial"/>
                <a:cs typeface="arial"/>
              </a:rPr>
              <a:t>gives us</a:t>
            </a:r>
            <a:r>
              <a:rPr lang="en-CA" b="1" i="0">
                <a:solidFill>
                  <a:srgbClr val="202124"/>
                </a:solidFill>
                <a:effectLst/>
                <a:latin typeface="arial"/>
                <a:cs typeface="arial"/>
              </a:rPr>
              <a:t> </a:t>
            </a:r>
            <a:r>
              <a:rPr lang="en-CA" b="1">
                <a:solidFill>
                  <a:srgbClr val="202124"/>
                </a:solidFill>
                <a:latin typeface="arial"/>
                <a:cs typeface="arial"/>
              </a:rPr>
              <a:t>a better representation </a:t>
            </a:r>
            <a:r>
              <a:rPr lang="en-CA" b="1" i="0">
                <a:solidFill>
                  <a:srgbClr val="202124"/>
                </a:solidFill>
                <a:effectLst/>
                <a:latin typeface="arial"/>
                <a:cs typeface="arial"/>
              </a:rPr>
              <a:t>of our </a:t>
            </a:r>
            <a:r>
              <a:rPr lang="en-CA" b="1">
                <a:solidFill>
                  <a:srgbClr val="202124"/>
                </a:solidFill>
                <a:latin typeface="arial"/>
                <a:cs typeface="arial"/>
              </a:rPr>
              <a:t>database.</a:t>
            </a:r>
            <a:endParaRPr lang="en-CA">
              <a:latin typeface="arial"/>
              <a:cs typeface="arial"/>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8</a:t>
            </a:fld>
            <a:endParaRPr lang="en-CA"/>
          </a:p>
        </p:txBody>
      </p:sp>
    </p:spTree>
    <p:extLst>
      <p:ext uri="{BB962C8B-B14F-4D97-AF65-F5344CB8AC3E}">
        <p14:creationId xmlns:p14="http://schemas.microsoft.com/office/powerpoint/2010/main" val="3590656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a:solidFill>
                  <a:srgbClr val="202124"/>
                </a:solidFill>
                <a:effectLst/>
                <a:latin typeface="arial"/>
                <a:cs typeface="arial"/>
              </a:rPr>
              <a:t>This is a histogram of the </a:t>
            </a:r>
            <a:r>
              <a:rPr lang="en-CA" b="1">
                <a:solidFill>
                  <a:srgbClr val="202124"/>
                </a:solidFill>
                <a:latin typeface="arial"/>
                <a:cs typeface="arial"/>
              </a:rPr>
              <a:t>"</a:t>
            </a:r>
            <a:r>
              <a:rPr lang="en-CA" b="1" i="0">
                <a:solidFill>
                  <a:srgbClr val="202124"/>
                </a:solidFill>
                <a:effectLst/>
                <a:latin typeface="arial"/>
                <a:cs typeface="arial"/>
              </a:rPr>
              <a:t>usual amount of hours a person has worked at their main job per week</a:t>
            </a:r>
            <a:r>
              <a:rPr lang="en-CA" b="1">
                <a:solidFill>
                  <a:srgbClr val="202124"/>
                </a:solidFill>
                <a:latin typeface="arial"/>
                <a:cs typeface="arial"/>
              </a:rPr>
              <a:t>".</a:t>
            </a:r>
            <a:r>
              <a:rPr lang="en-CA" b="1" i="0">
                <a:solidFill>
                  <a:srgbClr val="202124"/>
                </a:solidFill>
                <a:effectLst/>
                <a:latin typeface="arial"/>
                <a:cs typeface="arial"/>
              </a:rPr>
              <a:t> Histograms display the data by grouping data into "bins" of equal width and each bin is plotted as a bar whose height corresponds to how many data points are </a:t>
            </a:r>
            <a:r>
              <a:rPr lang="en-CA" b="1">
                <a:solidFill>
                  <a:srgbClr val="202124"/>
                </a:solidFill>
                <a:latin typeface="arial"/>
                <a:cs typeface="arial"/>
              </a:rPr>
              <a:t>in</a:t>
            </a:r>
            <a:r>
              <a:rPr lang="en-CA" b="1" i="0">
                <a:solidFill>
                  <a:srgbClr val="202124"/>
                </a:solidFill>
                <a:effectLst/>
                <a:latin typeface="arial"/>
                <a:cs typeface="arial"/>
              </a:rPr>
              <a:t> that bin.</a:t>
            </a:r>
            <a:r>
              <a:rPr lang="en-CA" b="1">
                <a:solidFill>
                  <a:srgbClr val="202124"/>
                </a:solidFill>
                <a:latin typeface="arial"/>
                <a:cs typeface="arial"/>
              </a:rPr>
              <a:t> Our bin width is 2 so that we can better see where exactly where the data lies. The mean of approximately 35 is to the left of the peak meaning the distribution is slightly left-skewed. This</a:t>
            </a:r>
            <a:r>
              <a:rPr lang="en-CA" b="1" i="0">
                <a:solidFill>
                  <a:srgbClr val="202124"/>
                </a:solidFill>
                <a:effectLst/>
                <a:latin typeface="arial"/>
                <a:cs typeface="arial"/>
              </a:rPr>
              <a:t> histogram shows that the majority of weekly hours worked fall between </a:t>
            </a:r>
            <a:r>
              <a:rPr lang="en-CA" b="1">
                <a:solidFill>
                  <a:srgbClr val="202124"/>
                </a:solidFill>
                <a:latin typeface="arial"/>
                <a:cs typeface="arial"/>
              </a:rPr>
              <a:t>38-40</a:t>
            </a:r>
            <a:r>
              <a:rPr lang="en-CA" b="1" i="0">
                <a:solidFill>
                  <a:srgbClr val="202124"/>
                </a:solidFill>
                <a:effectLst/>
                <a:latin typeface="arial"/>
                <a:cs typeface="arial"/>
              </a:rPr>
              <a:t> hours per week, with a peak at around </a:t>
            </a:r>
            <a:r>
              <a:rPr lang="en-CA" b="1">
                <a:solidFill>
                  <a:srgbClr val="202124"/>
                </a:solidFill>
                <a:latin typeface="arial"/>
                <a:cs typeface="arial"/>
              </a:rPr>
              <a:t>40</a:t>
            </a:r>
            <a:r>
              <a:rPr lang="en-CA" b="1" i="0">
                <a:solidFill>
                  <a:srgbClr val="202124"/>
                </a:solidFill>
                <a:effectLst/>
                <a:latin typeface="arial"/>
                <a:cs typeface="arial"/>
              </a:rPr>
              <a:t> hours. The plot indicates that there are relatively few observations with weekly hours above 40 per week, and a minimal number of observations with hours worked below 30. We decided not to cut the outliers for this one because it’s close to being normally distributed and not as skewed</a:t>
            </a:r>
            <a:r>
              <a:rPr lang="en-CA" b="1">
                <a:solidFill>
                  <a:srgbClr val="202124"/>
                </a:solidFill>
                <a:latin typeface="arial"/>
                <a:cs typeface="arial"/>
              </a:rPr>
              <a:t>.</a:t>
            </a:r>
            <a:endParaRPr lang="en-CA">
              <a:latin typeface="arial"/>
              <a:cs typeface="arial"/>
            </a:endParaRPr>
          </a:p>
        </p:txBody>
      </p:sp>
      <p:sp>
        <p:nvSpPr>
          <p:cNvPr id="4" name="Slide Number Placeholder 3"/>
          <p:cNvSpPr>
            <a:spLocks noGrp="1"/>
          </p:cNvSpPr>
          <p:nvPr>
            <p:ph type="sldNum" sz="quarter" idx="5"/>
          </p:nvPr>
        </p:nvSpPr>
        <p:spPr/>
        <p:txBody>
          <a:bodyPr/>
          <a:lstStyle/>
          <a:p>
            <a:fld id="{08AA8817-BCF9-4F7E-839D-94203C943DDD}" type="slidenum">
              <a:rPr lang="en-CA" smtClean="0"/>
              <a:t>9</a:t>
            </a:fld>
            <a:endParaRPr lang="en-CA"/>
          </a:p>
        </p:txBody>
      </p:sp>
    </p:spTree>
    <p:extLst>
      <p:ext uri="{BB962C8B-B14F-4D97-AF65-F5344CB8AC3E}">
        <p14:creationId xmlns:p14="http://schemas.microsoft.com/office/powerpoint/2010/main" val="127170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12/18/2022</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65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0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38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662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5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EA5D-0445-ACE7-4D18-6E96025BC5A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5B6A199-4B50-9E98-D8F5-97BC6A306D73}"/>
              </a:ext>
            </a:extLst>
          </p:cNvPr>
          <p:cNvSpPr>
            <a:spLocks noGrp="1"/>
          </p:cNvSpPr>
          <p:nvPr>
            <p:ph type="dt" sz="half" idx="10"/>
          </p:nvPr>
        </p:nvSpPr>
        <p:spPr/>
        <p:txBody>
          <a:bodyPr/>
          <a:lstStyle/>
          <a:p>
            <a:fld id="{A5B0A250-5CC0-1746-B209-08E8B0DAE6AF}" type="datetimeFigureOut">
              <a:rPr lang="en-US" smtClean="0"/>
              <a:pPr/>
              <a:t>12/18/2022</a:t>
            </a:fld>
            <a:endParaRPr lang="en-US"/>
          </a:p>
        </p:txBody>
      </p:sp>
      <p:sp>
        <p:nvSpPr>
          <p:cNvPr id="4" name="Footer Placeholder 3">
            <a:extLst>
              <a:ext uri="{FF2B5EF4-FFF2-40B4-BE49-F238E27FC236}">
                <a16:creationId xmlns:a16="http://schemas.microsoft.com/office/drawing/2014/main" id="{A6986902-47D5-BCE3-8CFD-B0C59CE31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E1F143-6183-9579-8B0C-97D59E7B5703}"/>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415481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5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94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69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29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12/18/2022</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92694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12/18/2022</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23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12/18/2022</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173864336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12"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D4932749-A33C-7975-B615-368FE73C78A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480"/>
                    </a14:imgEffect>
                    <a14:imgEffect>
                      <a14:saturation sat="33000"/>
                    </a14:imgEffect>
                  </a14:imgLayer>
                </a14:imgProps>
              </a:ext>
            </a:extLst>
          </a:blip>
          <a:srcRect t="24206" b="19544"/>
          <a:stretch/>
        </p:blipFill>
        <p:spPr>
          <a:xfrm>
            <a:off x="-1" y="1"/>
            <a:ext cx="12191980" cy="6857999"/>
          </a:xfrm>
          <a:prstGeom prst="rect">
            <a:avLst/>
          </a:prstGeom>
        </p:spPr>
      </p:pic>
      <p:sp>
        <p:nvSpPr>
          <p:cNvPr id="37"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a:extLst>
              <a:ext uri="{FF2B5EF4-FFF2-40B4-BE49-F238E27FC236}">
                <a16:creationId xmlns:a16="http://schemas.microsoft.com/office/drawing/2014/main" id="{B4DE6AFB-F23D-84C8-5188-CAF6A16631C6}"/>
              </a:ext>
            </a:extLst>
          </p:cNvPr>
          <p:cNvSpPr>
            <a:spLocks noGrp="1"/>
          </p:cNvSpPr>
          <p:nvPr>
            <p:ph type="ctrTitle"/>
          </p:nvPr>
        </p:nvSpPr>
        <p:spPr>
          <a:xfrm>
            <a:off x="565151" y="768334"/>
            <a:ext cx="4134538" cy="2866405"/>
          </a:xfrm>
        </p:spPr>
        <p:txBody>
          <a:bodyPr>
            <a:normAutofit/>
          </a:bodyPr>
          <a:lstStyle/>
          <a:p>
            <a:pPr>
              <a:lnSpc>
                <a:spcPct val="90000"/>
              </a:lnSpc>
            </a:pPr>
            <a:r>
              <a:rPr lang="en-CA" sz="4200"/>
              <a:t>Exploring Canada’s</a:t>
            </a:r>
            <a:br>
              <a:rPr lang="en-CA" sz="4200"/>
            </a:br>
            <a:r>
              <a:rPr lang="en-CA" sz="4200"/>
              <a:t>Labour Market</a:t>
            </a:r>
            <a:br>
              <a:rPr lang="en-CA" sz="4200"/>
            </a:br>
            <a:endParaRPr lang="en-CA" sz="4200"/>
          </a:p>
        </p:txBody>
      </p:sp>
      <p:sp>
        <p:nvSpPr>
          <p:cNvPr id="3" name="Subtitle 2">
            <a:extLst>
              <a:ext uri="{FF2B5EF4-FFF2-40B4-BE49-F238E27FC236}">
                <a16:creationId xmlns:a16="http://schemas.microsoft.com/office/drawing/2014/main" id="{DD6D8F82-ED6B-CE0F-1B5E-F27C4279FE1D}"/>
              </a:ext>
            </a:extLst>
          </p:cNvPr>
          <p:cNvSpPr>
            <a:spLocks noGrp="1"/>
          </p:cNvSpPr>
          <p:nvPr>
            <p:ph type="subTitle" idx="1"/>
          </p:nvPr>
        </p:nvSpPr>
        <p:spPr>
          <a:xfrm>
            <a:off x="565151" y="4283239"/>
            <a:ext cx="4134538" cy="1475177"/>
          </a:xfrm>
        </p:spPr>
        <p:txBody>
          <a:bodyPr>
            <a:normAutofit/>
          </a:bodyPr>
          <a:lstStyle/>
          <a:p>
            <a:r>
              <a:rPr lang="en-CA"/>
              <a:t>Group: Adventure Time in Data </a:t>
            </a:r>
          </a:p>
          <a:p>
            <a:r>
              <a:rPr lang="fr-FR" err="1"/>
              <a:t>Members</a:t>
            </a:r>
            <a:r>
              <a:rPr lang="fr-FR"/>
              <a:t>: François d'Entremont, George Lee </a:t>
            </a:r>
            <a:r>
              <a:rPr lang="fr-FR" err="1"/>
              <a:t>Tannous</a:t>
            </a:r>
            <a:r>
              <a:rPr lang="fr-FR"/>
              <a:t>, Cindy Lu</a:t>
            </a:r>
            <a:endParaRPr lang="en-CA"/>
          </a:p>
        </p:txBody>
      </p:sp>
      <p:cxnSp>
        <p:nvCxnSpPr>
          <p:cNvPr id="38"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9"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07971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9FCFD32-DCCE-F534-A0F0-6EB4F90DE7CA}"/>
              </a:ext>
            </a:extLst>
          </p:cNvPr>
          <p:cNvSpPr txBox="1"/>
          <p:nvPr/>
        </p:nvSpPr>
        <p:spPr>
          <a:xfrm>
            <a:off x="7279106" y="2160588"/>
            <a:ext cx="4259178" cy="3139321"/>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CA"/>
              <a:t>Density plot</a:t>
            </a:r>
          </a:p>
          <a:p>
            <a:pPr marL="285750" indent="-285750">
              <a:lnSpc>
                <a:spcPct val="200000"/>
              </a:lnSpc>
              <a:buFont typeface="Arial" panose="020B0604020202020204" pitchFamily="34" charset="0"/>
              <a:buChar char="•"/>
            </a:pPr>
            <a:r>
              <a:rPr lang="en-CA"/>
              <a:t>Bimodal (two peaks)</a:t>
            </a:r>
          </a:p>
          <a:p>
            <a:pPr marL="285750" indent="-285750">
              <a:lnSpc>
                <a:spcPct val="200000"/>
              </a:lnSpc>
              <a:buFont typeface="Arial" panose="020B0604020202020204" pitchFamily="34" charset="0"/>
              <a:buChar char="•"/>
            </a:pPr>
            <a:r>
              <a:rPr lang="en-CA"/>
              <a:t>Mean (blue dashed line)</a:t>
            </a:r>
          </a:p>
          <a:p>
            <a:pPr marL="285750" indent="-285750">
              <a:lnSpc>
                <a:spcPct val="200000"/>
              </a:lnSpc>
              <a:buFont typeface="Arial" panose="020B0604020202020204" pitchFamily="34" charset="0"/>
              <a:buChar char="•"/>
            </a:pPr>
            <a:r>
              <a:rPr lang="en-CA"/>
              <a:t>Data Cap at 240 months (20 years)</a:t>
            </a:r>
          </a:p>
          <a:p>
            <a:pPr>
              <a:lnSpc>
                <a:spcPct val="200000"/>
              </a:lnSpc>
            </a:pPr>
            <a:endParaRPr lang="en-CA"/>
          </a:p>
          <a:p>
            <a:pPr marL="285750" indent="-285750">
              <a:buFont typeface="Arial" panose="020B0604020202020204" pitchFamily="34" charset="0"/>
              <a:buChar char="•"/>
            </a:pPr>
            <a:endParaRPr lang="en-CA"/>
          </a:p>
        </p:txBody>
      </p:sp>
      <p:sp>
        <p:nvSpPr>
          <p:cNvPr id="16" name="Title 1">
            <a:extLst>
              <a:ext uri="{FF2B5EF4-FFF2-40B4-BE49-F238E27FC236}">
                <a16:creationId xmlns:a16="http://schemas.microsoft.com/office/drawing/2014/main" id="{5C7F2B70-A2AC-E3F9-8BFD-A4E91026A3BB}"/>
              </a:ext>
            </a:extLst>
          </p:cNvPr>
          <p:cNvSpPr txBox="1">
            <a:spLocks/>
          </p:cNvSpPr>
          <p:nvPr/>
        </p:nvSpPr>
        <p:spPr>
          <a:xfrm>
            <a:off x="589213" y="1188577"/>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Numerical Variables:</a:t>
            </a:r>
          </a:p>
        </p:txBody>
      </p:sp>
      <p:sp>
        <p:nvSpPr>
          <p:cNvPr id="18" name="Title 1">
            <a:extLst>
              <a:ext uri="{FF2B5EF4-FFF2-40B4-BE49-F238E27FC236}">
                <a16:creationId xmlns:a16="http://schemas.microsoft.com/office/drawing/2014/main" id="{2B6BFBCB-A784-1380-21F5-6AF1B0AE99A1}"/>
              </a:ext>
            </a:extLst>
          </p:cNvPr>
          <p:cNvSpPr txBox="1">
            <a:spLocks/>
          </p:cNvSpPr>
          <p:nvPr/>
        </p:nvSpPr>
        <p:spPr>
          <a:xfrm>
            <a:off x="1299411" y="1648326"/>
            <a:ext cx="2887577" cy="38501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sz="1900" b="0">
                <a:solidFill>
                  <a:srgbClr val="317EAC"/>
                </a:solidFill>
                <a:latin typeface="Helvetica Neue"/>
              </a:rPr>
              <a:t>Tenure (in months)</a:t>
            </a:r>
            <a:endParaRPr lang="en-CA" sz="1900" b="0" i="0">
              <a:solidFill>
                <a:srgbClr val="317EAC"/>
              </a:solidFill>
              <a:effectLst/>
              <a:latin typeface="Helvetica Neue"/>
            </a:endParaRPr>
          </a:p>
        </p:txBody>
      </p:sp>
      <p:pic>
        <p:nvPicPr>
          <p:cNvPr id="6" name="Content Placeholder 5" descr="Chart, histogram&#10;&#10;Description automatically generated">
            <a:extLst>
              <a:ext uri="{FF2B5EF4-FFF2-40B4-BE49-F238E27FC236}">
                <a16:creationId xmlns:a16="http://schemas.microsoft.com/office/drawing/2014/main" id="{541E92E8-2924-9592-FB30-A5ECE7C63B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2754" y="2160588"/>
            <a:ext cx="5040630" cy="3600450"/>
          </a:xfrm>
        </p:spPr>
      </p:pic>
      <p:sp>
        <p:nvSpPr>
          <p:cNvPr id="5" name="Title 1">
            <a:extLst>
              <a:ext uri="{FF2B5EF4-FFF2-40B4-BE49-F238E27FC236}">
                <a16:creationId xmlns:a16="http://schemas.microsoft.com/office/drawing/2014/main" id="{35718C58-E165-1C36-9F2E-0CA96FF18438}"/>
              </a:ext>
            </a:extLst>
          </p:cNvPr>
          <p:cNvSpPr>
            <a:spLocks noGrp="1"/>
          </p:cNvSpPr>
          <p:nvPr>
            <p:ph type="title"/>
          </p:nvPr>
        </p:nvSpPr>
        <p:spPr>
          <a:xfrm>
            <a:off x="565150" y="277595"/>
            <a:ext cx="6188233" cy="708994"/>
          </a:xfrm>
        </p:spPr>
        <p:txBody>
          <a:bodyPr>
            <a:normAutofit/>
          </a:bodyPr>
          <a:lstStyle/>
          <a:p>
            <a:r>
              <a:rPr lang="en-CA" sz="3200"/>
              <a:t>Exploratory Data Analysis</a:t>
            </a:r>
          </a:p>
        </p:txBody>
      </p:sp>
    </p:spTree>
    <p:extLst>
      <p:ext uri="{BB962C8B-B14F-4D97-AF65-F5344CB8AC3E}">
        <p14:creationId xmlns:p14="http://schemas.microsoft.com/office/powerpoint/2010/main" val="280592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9FCFD32-DCCE-F534-A0F0-6EB4F90DE7CA}"/>
              </a:ext>
            </a:extLst>
          </p:cNvPr>
          <p:cNvSpPr txBox="1"/>
          <p:nvPr/>
        </p:nvSpPr>
        <p:spPr>
          <a:xfrm>
            <a:off x="7279106" y="2160588"/>
            <a:ext cx="4259178" cy="203132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Scatterplot</a:t>
            </a:r>
          </a:p>
          <a:p>
            <a:pPr marL="285750" indent="-285750">
              <a:lnSpc>
                <a:spcPct val="200000"/>
              </a:lnSpc>
              <a:buFont typeface="Arial" panose="020B0604020202020204" pitchFamily="34" charset="0"/>
              <a:buChar char="•"/>
            </a:pPr>
            <a:r>
              <a:rPr lang="en-CA"/>
              <a:t>Linear Regression Line</a:t>
            </a:r>
          </a:p>
          <a:p>
            <a:pPr marL="285750" indent="-285750">
              <a:lnSpc>
                <a:spcPct val="200000"/>
              </a:lnSpc>
              <a:buFont typeface="Arial" panose="020B0604020202020204" pitchFamily="34" charset="0"/>
              <a:buChar char="•"/>
            </a:pPr>
            <a:r>
              <a:rPr lang="en-CA"/>
              <a:t>What can we conclude?</a:t>
            </a:r>
          </a:p>
          <a:p>
            <a:pPr marL="285750" indent="-285750">
              <a:buFont typeface="Arial" panose="020B0604020202020204" pitchFamily="34" charset="0"/>
              <a:buChar char="•"/>
            </a:pPr>
            <a:endParaRPr lang="en-CA"/>
          </a:p>
        </p:txBody>
      </p:sp>
      <p:sp>
        <p:nvSpPr>
          <p:cNvPr id="16" name="Title 1">
            <a:extLst>
              <a:ext uri="{FF2B5EF4-FFF2-40B4-BE49-F238E27FC236}">
                <a16:creationId xmlns:a16="http://schemas.microsoft.com/office/drawing/2014/main" id="{5C7F2B70-A2AC-E3F9-8BFD-A4E91026A3BB}"/>
              </a:ext>
            </a:extLst>
          </p:cNvPr>
          <p:cNvSpPr txBox="1">
            <a:spLocks/>
          </p:cNvSpPr>
          <p:nvPr/>
        </p:nvSpPr>
        <p:spPr>
          <a:xfrm>
            <a:off x="589213" y="1188577"/>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Numerical Variables </a:t>
            </a:r>
            <a:r>
              <a:rPr lang="en-CA" b="0" i="0">
                <a:solidFill>
                  <a:srgbClr val="317EAC"/>
                </a:solidFill>
                <a:effectLst/>
                <a:latin typeface="Helvetica Neue"/>
              </a:rPr>
              <a:t>(Covariation):</a:t>
            </a:r>
          </a:p>
        </p:txBody>
      </p:sp>
      <p:sp>
        <p:nvSpPr>
          <p:cNvPr id="18" name="Title 1">
            <a:extLst>
              <a:ext uri="{FF2B5EF4-FFF2-40B4-BE49-F238E27FC236}">
                <a16:creationId xmlns:a16="http://schemas.microsoft.com/office/drawing/2014/main" id="{2B6BFBCB-A784-1380-21F5-6AF1B0AE99A1}"/>
              </a:ext>
            </a:extLst>
          </p:cNvPr>
          <p:cNvSpPr txBox="1">
            <a:spLocks/>
          </p:cNvSpPr>
          <p:nvPr/>
        </p:nvSpPr>
        <p:spPr>
          <a:xfrm>
            <a:off x="1299411" y="1648326"/>
            <a:ext cx="7964905" cy="385011"/>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latin typeface="Helvetica Neue"/>
              </a:rPr>
              <a:t>Hourly Earnings ($) and Usual Hours Worked At Main Job (per week)</a:t>
            </a:r>
            <a:endParaRPr lang="en-CA" b="0" i="0">
              <a:solidFill>
                <a:srgbClr val="317EAC"/>
              </a:solidFill>
              <a:effectLst/>
              <a:latin typeface="Helvetica Neue"/>
            </a:endParaRPr>
          </a:p>
          <a:p>
            <a:pPr algn="l"/>
            <a:endParaRPr lang="en-CA" b="0" i="0">
              <a:solidFill>
                <a:srgbClr val="317EAC"/>
              </a:solidFill>
              <a:effectLst/>
              <a:latin typeface="Helvetica Neue"/>
            </a:endParaRPr>
          </a:p>
        </p:txBody>
      </p:sp>
      <p:pic>
        <p:nvPicPr>
          <p:cNvPr id="7" name="Content Placeholder 6" descr="Graphical user interface, application&#10;&#10;Description automatically generated">
            <a:extLst>
              <a:ext uri="{FF2B5EF4-FFF2-40B4-BE49-F238E27FC236}">
                <a16:creationId xmlns:a16="http://schemas.microsoft.com/office/drawing/2014/main" id="{B0D7E121-91C2-075E-DAC3-943369B8CE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2754" y="2160588"/>
            <a:ext cx="5040630" cy="3600450"/>
          </a:xfrm>
        </p:spPr>
      </p:pic>
      <p:sp>
        <p:nvSpPr>
          <p:cNvPr id="5" name="Title 1">
            <a:extLst>
              <a:ext uri="{FF2B5EF4-FFF2-40B4-BE49-F238E27FC236}">
                <a16:creationId xmlns:a16="http://schemas.microsoft.com/office/drawing/2014/main" id="{8FB7696C-6A22-E643-1F66-55EE30E50BD5}"/>
              </a:ext>
            </a:extLst>
          </p:cNvPr>
          <p:cNvSpPr>
            <a:spLocks noGrp="1"/>
          </p:cNvSpPr>
          <p:nvPr>
            <p:ph type="title"/>
          </p:nvPr>
        </p:nvSpPr>
        <p:spPr>
          <a:xfrm>
            <a:off x="565150" y="277595"/>
            <a:ext cx="6188233" cy="708994"/>
          </a:xfrm>
        </p:spPr>
        <p:txBody>
          <a:bodyPr>
            <a:normAutofit/>
          </a:bodyPr>
          <a:lstStyle/>
          <a:p>
            <a:r>
              <a:rPr lang="en-CA" sz="3200"/>
              <a:t>Exploratory Data Analysis</a:t>
            </a:r>
          </a:p>
        </p:txBody>
      </p:sp>
    </p:spTree>
    <p:extLst>
      <p:ext uri="{BB962C8B-B14F-4D97-AF65-F5344CB8AC3E}">
        <p14:creationId xmlns:p14="http://schemas.microsoft.com/office/powerpoint/2010/main" val="206780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2" descr="Chart, bar chart&#10;&#10;Description automatically generated">
            <a:extLst>
              <a:ext uri="{FF2B5EF4-FFF2-40B4-BE49-F238E27FC236}">
                <a16:creationId xmlns:a16="http://schemas.microsoft.com/office/drawing/2014/main" id="{25FE86D2-5BCB-7400-3B53-65E57CDF8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1580303"/>
            <a:ext cx="6188233" cy="5223219"/>
          </a:xfrm>
          <a:prstGeom prst="rect">
            <a:avLst/>
          </a:prstGeom>
        </p:spPr>
      </p:pic>
      <p:sp>
        <p:nvSpPr>
          <p:cNvPr id="5" name="TextBox 4">
            <a:extLst>
              <a:ext uri="{FF2B5EF4-FFF2-40B4-BE49-F238E27FC236}">
                <a16:creationId xmlns:a16="http://schemas.microsoft.com/office/drawing/2014/main" id="{24C84866-76FE-A1AA-5473-147D0B2AA99B}"/>
              </a:ext>
            </a:extLst>
          </p:cNvPr>
          <p:cNvSpPr txBox="1"/>
          <p:nvPr/>
        </p:nvSpPr>
        <p:spPr>
          <a:xfrm>
            <a:off x="7329906" y="1599835"/>
            <a:ext cx="4259178" cy="203132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Bar chart</a:t>
            </a:r>
          </a:p>
          <a:p>
            <a:pPr marL="285750" indent="-285750">
              <a:lnSpc>
                <a:spcPct val="200000"/>
              </a:lnSpc>
              <a:buFont typeface="Arial" panose="020B0604020202020204" pitchFamily="34" charset="0"/>
              <a:buChar char="•"/>
            </a:pPr>
            <a:r>
              <a:rPr lang="en-CA"/>
              <a:t>Counts </a:t>
            </a:r>
          </a:p>
          <a:p>
            <a:pPr marL="285750" indent="-285750">
              <a:lnSpc>
                <a:spcPct val="200000"/>
              </a:lnSpc>
              <a:buFont typeface="Arial" panose="020B0604020202020204" pitchFamily="34" charset="0"/>
              <a:buChar char="•"/>
            </a:pPr>
            <a:r>
              <a:rPr lang="en-CA"/>
              <a:t>Patterns</a:t>
            </a:r>
          </a:p>
          <a:p>
            <a:pPr marL="285750" indent="-285750">
              <a:buFont typeface="Arial" panose="020B0604020202020204" pitchFamily="34" charset="0"/>
              <a:buChar char="•"/>
            </a:pPr>
            <a:endParaRPr lang="en-CA"/>
          </a:p>
        </p:txBody>
      </p:sp>
      <p:sp>
        <p:nvSpPr>
          <p:cNvPr id="7" name="Title 1">
            <a:extLst>
              <a:ext uri="{FF2B5EF4-FFF2-40B4-BE49-F238E27FC236}">
                <a16:creationId xmlns:a16="http://schemas.microsoft.com/office/drawing/2014/main" id="{76CD35C3-0D62-F50A-B972-E4E6E60618FB}"/>
              </a:ext>
            </a:extLst>
          </p:cNvPr>
          <p:cNvSpPr txBox="1">
            <a:spLocks/>
          </p:cNvSpPr>
          <p:nvPr/>
        </p:nvSpPr>
        <p:spPr>
          <a:xfrm>
            <a:off x="565150" y="839579"/>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Categorical Variables and Covariation:</a:t>
            </a:r>
          </a:p>
        </p:txBody>
      </p:sp>
      <p:sp>
        <p:nvSpPr>
          <p:cNvPr id="8" name="Title 1">
            <a:extLst>
              <a:ext uri="{FF2B5EF4-FFF2-40B4-BE49-F238E27FC236}">
                <a16:creationId xmlns:a16="http://schemas.microsoft.com/office/drawing/2014/main" id="{1DB4104C-BBDE-4BEC-D0B6-4D9FC2ABDF10}"/>
              </a:ext>
            </a:extLst>
          </p:cNvPr>
          <p:cNvSpPr txBox="1">
            <a:spLocks/>
          </p:cNvSpPr>
          <p:nvPr/>
        </p:nvSpPr>
        <p:spPr>
          <a:xfrm>
            <a:off x="2455111" y="1214824"/>
            <a:ext cx="7964905"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latin typeface="Helvetica Neue"/>
              </a:rPr>
              <a:t>Occupation Type Counts Divided By Industry Type</a:t>
            </a:r>
            <a:endParaRPr lang="en-CA" b="0" i="0">
              <a:solidFill>
                <a:srgbClr val="317EAC"/>
              </a:solidFill>
              <a:effectLst/>
              <a:latin typeface="Helvetica Neue"/>
            </a:endParaRPr>
          </a:p>
          <a:p>
            <a:pPr algn="l"/>
            <a:endParaRPr lang="en-CA" b="0" i="0">
              <a:solidFill>
                <a:srgbClr val="317EAC"/>
              </a:solidFill>
              <a:effectLst/>
              <a:latin typeface="Helvetica Neue"/>
            </a:endParaRPr>
          </a:p>
        </p:txBody>
      </p:sp>
      <p:pic>
        <p:nvPicPr>
          <p:cNvPr id="10" name="Picture 9">
            <a:extLst>
              <a:ext uri="{FF2B5EF4-FFF2-40B4-BE49-F238E27FC236}">
                <a16:creationId xmlns:a16="http://schemas.microsoft.com/office/drawing/2014/main" id="{62EBE6C3-FAD9-A66E-9ACB-F7D5A674D5E0}"/>
              </a:ext>
            </a:extLst>
          </p:cNvPr>
          <p:cNvPicPr>
            <a:picLocks noChangeAspect="1"/>
          </p:cNvPicPr>
          <p:nvPr/>
        </p:nvPicPr>
        <p:blipFill>
          <a:blip r:embed="rId4"/>
          <a:stretch>
            <a:fillRect/>
          </a:stretch>
        </p:blipFill>
        <p:spPr>
          <a:xfrm>
            <a:off x="10229576" y="317283"/>
            <a:ext cx="1962424" cy="5306165"/>
          </a:xfrm>
          <a:prstGeom prst="rect">
            <a:avLst/>
          </a:prstGeom>
        </p:spPr>
      </p:pic>
      <p:sp>
        <p:nvSpPr>
          <p:cNvPr id="2" name="Title 1">
            <a:extLst>
              <a:ext uri="{FF2B5EF4-FFF2-40B4-BE49-F238E27FC236}">
                <a16:creationId xmlns:a16="http://schemas.microsoft.com/office/drawing/2014/main" id="{E2F4111A-E304-57B5-9ACF-460BAC905A24}"/>
              </a:ext>
            </a:extLst>
          </p:cNvPr>
          <p:cNvSpPr txBox="1">
            <a:spLocks/>
          </p:cNvSpPr>
          <p:nvPr/>
        </p:nvSpPr>
        <p:spPr>
          <a:xfrm>
            <a:off x="565150" y="277595"/>
            <a:ext cx="6188233" cy="708994"/>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262763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C84866-76FE-A1AA-5473-147D0B2AA99B}"/>
              </a:ext>
            </a:extLst>
          </p:cNvPr>
          <p:cNvSpPr txBox="1"/>
          <p:nvPr/>
        </p:nvSpPr>
        <p:spPr>
          <a:xfrm>
            <a:off x="8290427" y="1975080"/>
            <a:ext cx="4259178" cy="203132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Bar chart</a:t>
            </a:r>
          </a:p>
          <a:p>
            <a:pPr marL="285750" indent="-285750">
              <a:lnSpc>
                <a:spcPct val="200000"/>
              </a:lnSpc>
              <a:buFont typeface="Arial" panose="020B0604020202020204" pitchFamily="34" charset="0"/>
              <a:buChar char="•"/>
            </a:pPr>
            <a:r>
              <a:rPr lang="en-CA"/>
              <a:t>Percentage</a:t>
            </a:r>
          </a:p>
          <a:p>
            <a:pPr marL="285750" indent="-285750">
              <a:lnSpc>
                <a:spcPct val="200000"/>
              </a:lnSpc>
              <a:buFont typeface="Arial" panose="020B0604020202020204" pitchFamily="34" charset="0"/>
              <a:buChar char="•"/>
            </a:pPr>
            <a:r>
              <a:rPr lang="en-CA"/>
              <a:t>Patterns</a:t>
            </a:r>
          </a:p>
          <a:p>
            <a:pPr marL="285750" indent="-285750">
              <a:buFont typeface="Arial" panose="020B0604020202020204" pitchFamily="34" charset="0"/>
              <a:buChar char="•"/>
            </a:pPr>
            <a:endParaRPr lang="en-CA"/>
          </a:p>
        </p:txBody>
      </p:sp>
      <p:sp>
        <p:nvSpPr>
          <p:cNvPr id="7" name="Title 1">
            <a:extLst>
              <a:ext uri="{FF2B5EF4-FFF2-40B4-BE49-F238E27FC236}">
                <a16:creationId xmlns:a16="http://schemas.microsoft.com/office/drawing/2014/main" id="{76CD35C3-0D62-F50A-B972-E4E6E60618FB}"/>
              </a:ext>
            </a:extLst>
          </p:cNvPr>
          <p:cNvSpPr txBox="1">
            <a:spLocks/>
          </p:cNvSpPr>
          <p:nvPr/>
        </p:nvSpPr>
        <p:spPr>
          <a:xfrm>
            <a:off x="565150" y="839579"/>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Categorical Variables and Covariation:</a:t>
            </a:r>
          </a:p>
        </p:txBody>
      </p:sp>
      <p:sp>
        <p:nvSpPr>
          <p:cNvPr id="8" name="Title 1">
            <a:extLst>
              <a:ext uri="{FF2B5EF4-FFF2-40B4-BE49-F238E27FC236}">
                <a16:creationId xmlns:a16="http://schemas.microsoft.com/office/drawing/2014/main" id="{1DB4104C-BBDE-4BEC-D0B6-4D9FC2ABDF10}"/>
              </a:ext>
            </a:extLst>
          </p:cNvPr>
          <p:cNvSpPr txBox="1">
            <a:spLocks/>
          </p:cNvSpPr>
          <p:nvPr/>
        </p:nvSpPr>
        <p:spPr>
          <a:xfrm>
            <a:off x="2455111" y="1214824"/>
            <a:ext cx="7964905"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latin typeface="Helvetica Neue"/>
              </a:rPr>
              <a:t>Percentage of Union Members in Each Occupation</a:t>
            </a:r>
            <a:endParaRPr lang="en-CA" b="0" i="0">
              <a:solidFill>
                <a:srgbClr val="317EAC"/>
              </a:solidFill>
              <a:effectLst/>
              <a:latin typeface="Helvetica Neue"/>
            </a:endParaRPr>
          </a:p>
        </p:txBody>
      </p:sp>
      <p:pic>
        <p:nvPicPr>
          <p:cNvPr id="10" name="Picture 9">
            <a:extLst>
              <a:ext uri="{FF2B5EF4-FFF2-40B4-BE49-F238E27FC236}">
                <a16:creationId xmlns:a16="http://schemas.microsoft.com/office/drawing/2014/main" id="{62EBE6C3-FAD9-A66E-9ACB-F7D5A674D5E0}"/>
              </a:ext>
            </a:extLst>
          </p:cNvPr>
          <p:cNvPicPr>
            <a:picLocks noChangeAspect="1"/>
          </p:cNvPicPr>
          <p:nvPr/>
        </p:nvPicPr>
        <p:blipFill>
          <a:blip r:embed="rId3"/>
          <a:stretch>
            <a:fillRect/>
          </a:stretch>
        </p:blipFill>
        <p:spPr>
          <a:xfrm>
            <a:off x="10229576" y="317283"/>
            <a:ext cx="1962424" cy="5306165"/>
          </a:xfrm>
          <a:prstGeom prst="rect">
            <a:avLst/>
          </a:prstGeom>
        </p:spPr>
      </p:pic>
      <p:pic>
        <p:nvPicPr>
          <p:cNvPr id="3" name="Picture 2">
            <a:extLst>
              <a:ext uri="{FF2B5EF4-FFF2-40B4-BE49-F238E27FC236}">
                <a16:creationId xmlns:a16="http://schemas.microsoft.com/office/drawing/2014/main" id="{BB8F75AD-09A8-FBE7-44E0-1D475074F4F7}"/>
              </a:ext>
            </a:extLst>
          </p:cNvPr>
          <p:cNvPicPr>
            <a:picLocks noChangeAspect="1"/>
          </p:cNvPicPr>
          <p:nvPr/>
        </p:nvPicPr>
        <p:blipFill>
          <a:blip r:embed="rId4"/>
          <a:stretch>
            <a:fillRect/>
          </a:stretch>
        </p:blipFill>
        <p:spPr>
          <a:xfrm>
            <a:off x="911153" y="2122131"/>
            <a:ext cx="7021669" cy="4150080"/>
          </a:xfrm>
          <a:prstGeom prst="rect">
            <a:avLst/>
          </a:prstGeom>
        </p:spPr>
      </p:pic>
      <p:sp>
        <p:nvSpPr>
          <p:cNvPr id="2" name="Title 1">
            <a:extLst>
              <a:ext uri="{FF2B5EF4-FFF2-40B4-BE49-F238E27FC236}">
                <a16:creationId xmlns:a16="http://schemas.microsoft.com/office/drawing/2014/main" id="{342C1404-7107-4186-475D-54B31BDC16A7}"/>
              </a:ext>
            </a:extLst>
          </p:cNvPr>
          <p:cNvSpPr txBox="1">
            <a:spLocks/>
          </p:cNvSpPr>
          <p:nvPr/>
        </p:nvSpPr>
        <p:spPr>
          <a:xfrm>
            <a:off x="565150" y="277595"/>
            <a:ext cx="6188233" cy="708994"/>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214868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EBE6C3-FAD9-A66E-9ACB-F7D5A674D5E0}"/>
              </a:ext>
            </a:extLst>
          </p:cNvPr>
          <p:cNvPicPr>
            <a:picLocks noChangeAspect="1"/>
          </p:cNvPicPr>
          <p:nvPr/>
        </p:nvPicPr>
        <p:blipFill>
          <a:blip r:embed="rId3"/>
          <a:stretch>
            <a:fillRect/>
          </a:stretch>
        </p:blipFill>
        <p:spPr>
          <a:xfrm>
            <a:off x="10229576" y="317283"/>
            <a:ext cx="1962424" cy="5306165"/>
          </a:xfrm>
          <a:prstGeom prst="rect">
            <a:avLst/>
          </a:prstGeom>
        </p:spPr>
      </p:pic>
      <p:sp>
        <p:nvSpPr>
          <p:cNvPr id="5" name="TextBox 4">
            <a:extLst>
              <a:ext uri="{FF2B5EF4-FFF2-40B4-BE49-F238E27FC236}">
                <a16:creationId xmlns:a16="http://schemas.microsoft.com/office/drawing/2014/main" id="{24C84866-76FE-A1AA-5473-147D0B2AA99B}"/>
              </a:ext>
            </a:extLst>
          </p:cNvPr>
          <p:cNvSpPr txBox="1"/>
          <p:nvPr/>
        </p:nvSpPr>
        <p:spPr>
          <a:xfrm>
            <a:off x="8099987" y="1686354"/>
            <a:ext cx="4259178" cy="2225289"/>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CA"/>
              <a:t>Box plot</a:t>
            </a:r>
          </a:p>
          <a:p>
            <a:pPr marL="285750" indent="-285750">
              <a:lnSpc>
                <a:spcPct val="200000"/>
              </a:lnSpc>
              <a:buFont typeface="Arial" panose="020B0604020202020204" pitchFamily="34" charset="0"/>
              <a:buChar char="•"/>
            </a:pPr>
            <a:r>
              <a:rPr lang="en-CA"/>
              <a:t>Largest Earnings</a:t>
            </a:r>
          </a:p>
          <a:p>
            <a:pPr marL="285750" indent="-285750">
              <a:lnSpc>
                <a:spcPct val="200000"/>
              </a:lnSpc>
              <a:buFont typeface="Arial" panose="020B0604020202020204" pitchFamily="34" charset="0"/>
              <a:buChar char="•"/>
            </a:pPr>
            <a:r>
              <a:rPr lang="en-CA"/>
              <a:t>Separability</a:t>
            </a:r>
          </a:p>
          <a:p>
            <a:pPr>
              <a:lnSpc>
                <a:spcPct val="200000"/>
              </a:lnSpc>
            </a:pPr>
            <a:endParaRPr lang="en-CA"/>
          </a:p>
        </p:txBody>
      </p:sp>
      <p:sp>
        <p:nvSpPr>
          <p:cNvPr id="7" name="Title 1">
            <a:extLst>
              <a:ext uri="{FF2B5EF4-FFF2-40B4-BE49-F238E27FC236}">
                <a16:creationId xmlns:a16="http://schemas.microsoft.com/office/drawing/2014/main" id="{76CD35C3-0D62-F50A-B972-E4E6E60618FB}"/>
              </a:ext>
            </a:extLst>
          </p:cNvPr>
          <p:cNvSpPr txBox="1">
            <a:spLocks/>
          </p:cNvSpPr>
          <p:nvPr/>
        </p:nvSpPr>
        <p:spPr>
          <a:xfrm>
            <a:off x="565150" y="839579"/>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Categorical Variables and Covariation:</a:t>
            </a:r>
          </a:p>
        </p:txBody>
      </p:sp>
      <p:sp>
        <p:nvSpPr>
          <p:cNvPr id="8" name="Title 1">
            <a:extLst>
              <a:ext uri="{FF2B5EF4-FFF2-40B4-BE49-F238E27FC236}">
                <a16:creationId xmlns:a16="http://schemas.microsoft.com/office/drawing/2014/main" id="{1DB4104C-BBDE-4BEC-D0B6-4D9FC2ABDF10}"/>
              </a:ext>
            </a:extLst>
          </p:cNvPr>
          <p:cNvSpPr txBox="1">
            <a:spLocks/>
          </p:cNvSpPr>
          <p:nvPr/>
        </p:nvSpPr>
        <p:spPr>
          <a:xfrm>
            <a:off x="2455111" y="1214824"/>
            <a:ext cx="7964905"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latin typeface="Helvetica Neue"/>
              </a:rPr>
              <a:t>Hourly Earnings ($) for Each Industry Divided by Sex</a:t>
            </a:r>
            <a:endParaRPr lang="en-CA" b="0" i="0">
              <a:solidFill>
                <a:srgbClr val="317EAC"/>
              </a:solidFill>
              <a:effectLst/>
              <a:latin typeface="Helvetica Neue"/>
            </a:endParaRPr>
          </a:p>
        </p:txBody>
      </p:sp>
      <p:pic>
        <p:nvPicPr>
          <p:cNvPr id="4" name="Picture 3" descr="Chart&#10;&#10;Description automatically generated">
            <a:extLst>
              <a:ext uri="{FF2B5EF4-FFF2-40B4-BE49-F238E27FC236}">
                <a16:creationId xmlns:a16="http://schemas.microsoft.com/office/drawing/2014/main" id="{C607DFA1-C6B9-53BC-6C82-EEC210278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50" y="1686354"/>
            <a:ext cx="7118350" cy="5084535"/>
          </a:xfrm>
          <a:prstGeom prst="rect">
            <a:avLst/>
          </a:prstGeom>
        </p:spPr>
      </p:pic>
      <p:sp>
        <p:nvSpPr>
          <p:cNvPr id="2" name="Title 1">
            <a:extLst>
              <a:ext uri="{FF2B5EF4-FFF2-40B4-BE49-F238E27FC236}">
                <a16:creationId xmlns:a16="http://schemas.microsoft.com/office/drawing/2014/main" id="{47DAC9E1-8FCE-CA0D-668D-C14D9681C50D}"/>
              </a:ext>
            </a:extLst>
          </p:cNvPr>
          <p:cNvSpPr txBox="1">
            <a:spLocks/>
          </p:cNvSpPr>
          <p:nvPr/>
        </p:nvSpPr>
        <p:spPr>
          <a:xfrm>
            <a:off x="565150" y="277595"/>
            <a:ext cx="6188233" cy="708994"/>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25995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EBE6C3-FAD9-A66E-9ACB-F7D5A674D5E0}"/>
              </a:ext>
            </a:extLst>
          </p:cNvPr>
          <p:cNvPicPr>
            <a:picLocks noChangeAspect="1"/>
          </p:cNvPicPr>
          <p:nvPr/>
        </p:nvPicPr>
        <p:blipFill>
          <a:blip r:embed="rId3"/>
          <a:stretch>
            <a:fillRect/>
          </a:stretch>
        </p:blipFill>
        <p:spPr>
          <a:xfrm>
            <a:off x="10229576" y="317283"/>
            <a:ext cx="1962424" cy="5306165"/>
          </a:xfrm>
          <a:prstGeom prst="rect">
            <a:avLst/>
          </a:prstGeom>
        </p:spPr>
      </p:pic>
      <p:sp>
        <p:nvSpPr>
          <p:cNvPr id="5" name="TextBox 4">
            <a:extLst>
              <a:ext uri="{FF2B5EF4-FFF2-40B4-BE49-F238E27FC236}">
                <a16:creationId xmlns:a16="http://schemas.microsoft.com/office/drawing/2014/main" id="{24C84866-76FE-A1AA-5473-147D0B2AA99B}"/>
              </a:ext>
            </a:extLst>
          </p:cNvPr>
          <p:cNvSpPr txBox="1"/>
          <p:nvPr/>
        </p:nvSpPr>
        <p:spPr>
          <a:xfrm>
            <a:off x="8099987" y="1686354"/>
            <a:ext cx="4259178" cy="167129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Heatmap</a:t>
            </a:r>
          </a:p>
          <a:p>
            <a:pPr marL="285750" indent="-285750">
              <a:lnSpc>
                <a:spcPct val="200000"/>
              </a:lnSpc>
              <a:buFont typeface="Arial" panose="020B0604020202020204" pitchFamily="34" charset="0"/>
              <a:buChar char="•"/>
            </a:pPr>
            <a:r>
              <a:rPr lang="en-CA"/>
              <a:t>Frequency</a:t>
            </a:r>
          </a:p>
          <a:p>
            <a:pPr marL="285750" indent="-285750">
              <a:lnSpc>
                <a:spcPct val="200000"/>
              </a:lnSpc>
              <a:buFont typeface="Arial" panose="020B0604020202020204" pitchFamily="34" charset="0"/>
              <a:buChar char="•"/>
            </a:pPr>
            <a:endParaRPr lang="en-CA"/>
          </a:p>
        </p:txBody>
      </p:sp>
      <p:sp>
        <p:nvSpPr>
          <p:cNvPr id="7" name="Title 1">
            <a:extLst>
              <a:ext uri="{FF2B5EF4-FFF2-40B4-BE49-F238E27FC236}">
                <a16:creationId xmlns:a16="http://schemas.microsoft.com/office/drawing/2014/main" id="{76CD35C3-0D62-F50A-B972-E4E6E60618FB}"/>
              </a:ext>
            </a:extLst>
          </p:cNvPr>
          <p:cNvSpPr txBox="1">
            <a:spLocks/>
          </p:cNvSpPr>
          <p:nvPr/>
        </p:nvSpPr>
        <p:spPr>
          <a:xfrm>
            <a:off x="565150" y="839579"/>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Categorical Variables and Covariation:</a:t>
            </a:r>
          </a:p>
        </p:txBody>
      </p:sp>
      <p:sp>
        <p:nvSpPr>
          <p:cNvPr id="8" name="Title 1">
            <a:extLst>
              <a:ext uri="{FF2B5EF4-FFF2-40B4-BE49-F238E27FC236}">
                <a16:creationId xmlns:a16="http://schemas.microsoft.com/office/drawing/2014/main" id="{1DB4104C-BBDE-4BEC-D0B6-4D9FC2ABDF10}"/>
              </a:ext>
            </a:extLst>
          </p:cNvPr>
          <p:cNvSpPr txBox="1">
            <a:spLocks/>
          </p:cNvSpPr>
          <p:nvPr/>
        </p:nvSpPr>
        <p:spPr>
          <a:xfrm>
            <a:off x="2455111" y="1214824"/>
            <a:ext cx="7964905"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latin typeface="Helvetica Neue"/>
              </a:rPr>
              <a:t>Occupation Type vs. Education</a:t>
            </a:r>
            <a:endParaRPr lang="en-CA" b="0" i="0">
              <a:solidFill>
                <a:srgbClr val="317EAC"/>
              </a:solidFill>
              <a:effectLst/>
              <a:latin typeface="Helvetica Neue"/>
            </a:endParaRPr>
          </a:p>
        </p:txBody>
      </p:sp>
      <p:pic>
        <p:nvPicPr>
          <p:cNvPr id="3" name="Picture 2" descr="A picture containing timeline&#10;&#10;Description automatically generated">
            <a:extLst>
              <a:ext uri="{FF2B5EF4-FFF2-40B4-BE49-F238E27FC236}">
                <a16:creationId xmlns:a16="http://schemas.microsoft.com/office/drawing/2014/main" id="{9E1D06C9-A48A-7C19-A81C-CAFA3E196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802" y="1625626"/>
            <a:ext cx="6400847" cy="4572033"/>
          </a:xfrm>
          <a:prstGeom prst="rect">
            <a:avLst/>
          </a:prstGeom>
        </p:spPr>
      </p:pic>
      <p:sp>
        <p:nvSpPr>
          <p:cNvPr id="2" name="Title 1">
            <a:extLst>
              <a:ext uri="{FF2B5EF4-FFF2-40B4-BE49-F238E27FC236}">
                <a16:creationId xmlns:a16="http://schemas.microsoft.com/office/drawing/2014/main" id="{5F0724F4-4BEC-3EE8-1678-E9CB7F32FB8C}"/>
              </a:ext>
            </a:extLst>
          </p:cNvPr>
          <p:cNvSpPr txBox="1">
            <a:spLocks/>
          </p:cNvSpPr>
          <p:nvPr/>
        </p:nvSpPr>
        <p:spPr>
          <a:xfrm>
            <a:off x="565150" y="277595"/>
            <a:ext cx="6188233" cy="708994"/>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317626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EBE6C3-FAD9-A66E-9ACB-F7D5A674D5E0}"/>
              </a:ext>
            </a:extLst>
          </p:cNvPr>
          <p:cNvPicPr>
            <a:picLocks noChangeAspect="1"/>
          </p:cNvPicPr>
          <p:nvPr/>
        </p:nvPicPr>
        <p:blipFill>
          <a:blip r:embed="rId3"/>
          <a:stretch>
            <a:fillRect/>
          </a:stretch>
        </p:blipFill>
        <p:spPr>
          <a:xfrm>
            <a:off x="10229576" y="317283"/>
            <a:ext cx="1962424" cy="5306165"/>
          </a:xfrm>
          <a:prstGeom prst="rect">
            <a:avLst/>
          </a:prstGeom>
        </p:spPr>
      </p:pic>
      <p:sp>
        <p:nvSpPr>
          <p:cNvPr id="5" name="TextBox 4">
            <a:extLst>
              <a:ext uri="{FF2B5EF4-FFF2-40B4-BE49-F238E27FC236}">
                <a16:creationId xmlns:a16="http://schemas.microsoft.com/office/drawing/2014/main" id="{24C84866-76FE-A1AA-5473-147D0B2AA99B}"/>
              </a:ext>
            </a:extLst>
          </p:cNvPr>
          <p:cNvSpPr txBox="1"/>
          <p:nvPr/>
        </p:nvSpPr>
        <p:spPr>
          <a:xfrm>
            <a:off x="8099987" y="1686354"/>
            <a:ext cx="4259178" cy="167129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Heatmap</a:t>
            </a:r>
          </a:p>
          <a:p>
            <a:pPr marL="285750" indent="-285750">
              <a:lnSpc>
                <a:spcPct val="200000"/>
              </a:lnSpc>
              <a:buFont typeface="Arial" panose="020B0604020202020204" pitchFamily="34" charset="0"/>
              <a:buChar char="•"/>
            </a:pPr>
            <a:r>
              <a:rPr lang="en-CA"/>
              <a:t>Frequency</a:t>
            </a:r>
          </a:p>
          <a:p>
            <a:pPr marL="285750" indent="-285750">
              <a:lnSpc>
                <a:spcPct val="200000"/>
              </a:lnSpc>
              <a:buFont typeface="Arial" panose="020B0604020202020204" pitchFamily="34" charset="0"/>
              <a:buChar char="•"/>
            </a:pPr>
            <a:endParaRPr lang="en-CA"/>
          </a:p>
        </p:txBody>
      </p:sp>
      <p:sp>
        <p:nvSpPr>
          <p:cNvPr id="7" name="Title 1">
            <a:extLst>
              <a:ext uri="{FF2B5EF4-FFF2-40B4-BE49-F238E27FC236}">
                <a16:creationId xmlns:a16="http://schemas.microsoft.com/office/drawing/2014/main" id="{76CD35C3-0D62-F50A-B972-E4E6E60618FB}"/>
              </a:ext>
            </a:extLst>
          </p:cNvPr>
          <p:cNvSpPr txBox="1">
            <a:spLocks/>
          </p:cNvSpPr>
          <p:nvPr/>
        </p:nvSpPr>
        <p:spPr>
          <a:xfrm>
            <a:off x="565150" y="839579"/>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Categorical Variables and Covariation:</a:t>
            </a:r>
          </a:p>
        </p:txBody>
      </p:sp>
      <p:sp>
        <p:nvSpPr>
          <p:cNvPr id="8" name="Title 1">
            <a:extLst>
              <a:ext uri="{FF2B5EF4-FFF2-40B4-BE49-F238E27FC236}">
                <a16:creationId xmlns:a16="http://schemas.microsoft.com/office/drawing/2014/main" id="{1DB4104C-BBDE-4BEC-D0B6-4D9FC2ABDF10}"/>
              </a:ext>
            </a:extLst>
          </p:cNvPr>
          <p:cNvSpPr txBox="1">
            <a:spLocks/>
          </p:cNvSpPr>
          <p:nvPr/>
        </p:nvSpPr>
        <p:spPr>
          <a:xfrm>
            <a:off x="2455111" y="1214824"/>
            <a:ext cx="7964905"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b="0">
                <a:solidFill>
                  <a:srgbClr val="317EAC"/>
                </a:solidFill>
                <a:ea typeface="+mj-lt"/>
                <a:cs typeface="+mj-lt"/>
              </a:rPr>
              <a:t>Occupation Type</a:t>
            </a:r>
            <a:r>
              <a:rPr lang="en-CA" b="0">
                <a:solidFill>
                  <a:srgbClr val="317EAC"/>
                </a:solidFill>
                <a:latin typeface="Helvetica Neue"/>
              </a:rPr>
              <a:t> vs. </a:t>
            </a:r>
            <a:r>
              <a:rPr lang="en-CA" b="0">
                <a:solidFill>
                  <a:srgbClr val="317EAC"/>
                </a:solidFill>
                <a:ea typeface="+mj-lt"/>
                <a:cs typeface="+mj-lt"/>
              </a:rPr>
              <a:t>Province</a:t>
            </a:r>
            <a:endParaRPr lang="en-US">
              <a:ea typeface="+mj-lt"/>
              <a:cs typeface="+mj-lt"/>
            </a:endParaRPr>
          </a:p>
        </p:txBody>
      </p:sp>
      <p:pic>
        <p:nvPicPr>
          <p:cNvPr id="4" name="Picture 3" descr="Chart&#10;&#10;Description automatically generated with medium confidence">
            <a:extLst>
              <a:ext uri="{FF2B5EF4-FFF2-40B4-BE49-F238E27FC236}">
                <a16:creationId xmlns:a16="http://schemas.microsoft.com/office/drawing/2014/main" id="{3A4E7ACB-30F9-4AC0-AB17-1E9F48848C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802" y="1686354"/>
            <a:ext cx="6400847" cy="4572033"/>
          </a:xfrm>
          <a:prstGeom prst="rect">
            <a:avLst/>
          </a:prstGeom>
        </p:spPr>
      </p:pic>
      <p:sp>
        <p:nvSpPr>
          <p:cNvPr id="2" name="Title 1">
            <a:extLst>
              <a:ext uri="{FF2B5EF4-FFF2-40B4-BE49-F238E27FC236}">
                <a16:creationId xmlns:a16="http://schemas.microsoft.com/office/drawing/2014/main" id="{6430008C-41EC-0DC7-C4C0-373476E5184A}"/>
              </a:ext>
            </a:extLst>
          </p:cNvPr>
          <p:cNvSpPr txBox="1">
            <a:spLocks/>
          </p:cNvSpPr>
          <p:nvPr/>
        </p:nvSpPr>
        <p:spPr>
          <a:xfrm>
            <a:off x="565150" y="277595"/>
            <a:ext cx="6188233" cy="708994"/>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16796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0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BBD4-610C-34B7-3DE4-1D90F1E60127}"/>
              </a:ext>
            </a:extLst>
          </p:cNvPr>
          <p:cNvSpPr>
            <a:spLocks noGrp="1"/>
          </p:cNvSpPr>
          <p:nvPr>
            <p:ph type="ctrTitle"/>
          </p:nvPr>
        </p:nvSpPr>
        <p:spPr/>
        <p:txBody>
          <a:bodyPr vert="horz" lIns="91440" tIns="45720" rIns="91440" bIns="45720" rtlCol="0" anchor="t">
            <a:normAutofit/>
          </a:bodyPr>
          <a:lstStyle/>
          <a:p>
            <a:r>
              <a:rPr lang="en-US" sz="6000"/>
              <a:t>Predictive Modelling</a:t>
            </a:r>
          </a:p>
        </p:txBody>
      </p:sp>
      <p:pic>
        <p:nvPicPr>
          <p:cNvPr id="4" name="Content Placeholder 7" descr="Remote learning science with solid fill">
            <a:extLst>
              <a:ext uri="{FF2B5EF4-FFF2-40B4-BE49-F238E27FC236}">
                <a16:creationId xmlns:a16="http://schemas.microsoft.com/office/drawing/2014/main" id="{F684AFA0-62D9-C5D9-8954-F083B532C6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150" y="2651724"/>
            <a:ext cx="3923489" cy="3923489"/>
          </a:xfrm>
          <a:prstGeom prst="rect">
            <a:avLst/>
          </a:prstGeom>
        </p:spPr>
      </p:pic>
    </p:spTree>
    <p:extLst>
      <p:ext uri="{BB962C8B-B14F-4D97-AF65-F5344CB8AC3E}">
        <p14:creationId xmlns:p14="http://schemas.microsoft.com/office/powerpoint/2010/main" val="306895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B4846F9-B4E6-13F1-CB0E-AFC9D5DB8A2F}"/>
              </a:ext>
            </a:extLst>
          </p:cNvPr>
          <p:cNvGrpSpPr/>
          <p:nvPr/>
        </p:nvGrpSpPr>
        <p:grpSpPr>
          <a:xfrm>
            <a:off x="404698" y="326803"/>
            <a:ext cx="6860581" cy="1746250"/>
            <a:chOff x="404698" y="572462"/>
            <a:chExt cx="6860581" cy="1746250"/>
          </a:xfrm>
        </p:grpSpPr>
        <p:sp>
          <p:nvSpPr>
            <p:cNvPr id="12" name="Freeform: Shape 11">
              <a:extLst>
                <a:ext uri="{FF2B5EF4-FFF2-40B4-BE49-F238E27FC236}">
                  <a16:creationId xmlns:a16="http://schemas.microsoft.com/office/drawing/2014/main" id="{41964B1A-AA65-B1BF-2F76-DF100B15A87E}"/>
                </a:ext>
              </a:extLst>
            </p:cNvPr>
            <p:cNvSpPr/>
            <p:nvPr/>
          </p:nvSpPr>
          <p:spPr>
            <a:xfrm>
              <a:off x="2549059" y="747088"/>
              <a:ext cx="4716220" cy="1397000"/>
            </a:xfrm>
            <a:custGeom>
              <a:avLst/>
              <a:gdLst>
                <a:gd name="connsiteX0" fmla="*/ 232838 w 1397000"/>
                <a:gd name="connsiteY0" fmla="*/ 0 h 4716220"/>
                <a:gd name="connsiteX1" fmla="*/ 1164162 w 1397000"/>
                <a:gd name="connsiteY1" fmla="*/ 0 h 4716220"/>
                <a:gd name="connsiteX2" fmla="*/ 1397000 w 1397000"/>
                <a:gd name="connsiteY2" fmla="*/ 232838 h 4716220"/>
                <a:gd name="connsiteX3" fmla="*/ 1397000 w 1397000"/>
                <a:gd name="connsiteY3" fmla="*/ 4716220 h 4716220"/>
                <a:gd name="connsiteX4" fmla="*/ 1397000 w 1397000"/>
                <a:gd name="connsiteY4" fmla="*/ 4716220 h 4716220"/>
                <a:gd name="connsiteX5" fmla="*/ 0 w 1397000"/>
                <a:gd name="connsiteY5" fmla="*/ 4716220 h 4716220"/>
                <a:gd name="connsiteX6" fmla="*/ 0 w 1397000"/>
                <a:gd name="connsiteY6" fmla="*/ 4716220 h 4716220"/>
                <a:gd name="connsiteX7" fmla="*/ 0 w 1397000"/>
                <a:gd name="connsiteY7" fmla="*/ 232838 h 4716220"/>
                <a:gd name="connsiteX8" fmla="*/ 232838 w 1397000"/>
                <a:gd name="connsiteY8" fmla="*/ 0 h 471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00" h="4716220">
                  <a:moveTo>
                    <a:pt x="1397000" y="786052"/>
                  </a:moveTo>
                  <a:lnTo>
                    <a:pt x="1397000" y="3930168"/>
                  </a:lnTo>
                  <a:cubicBezTo>
                    <a:pt x="1397000" y="4364293"/>
                    <a:pt x="1366121" y="4716220"/>
                    <a:pt x="1328031" y="4716220"/>
                  </a:cubicBezTo>
                  <a:lnTo>
                    <a:pt x="0" y="4716220"/>
                  </a:lnTo>
                  <a:lnTo>
                    <a:pt x="0" y="4716220"/>
                  </a:lnTo>
                  <a:lnTo>
                    <a:pt x="0" y="0"/>
                  </a:lnTo>
                  <a:lnTo>
                    <a:pt x="0" y="0"/>
                  </a:lnTo>
                  <a:lnTo>
                    <a:pt x="1328031" y="0"/>
                  </a:lnTo>
                  <a:cubicBezTo>
                    <a:pt x="1366121" y="0"/>
                    <a:pt x="1397000" y="351927"/>
                    <a:pt x="1397000" y="78605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5250" tIns="115821" rIns="163446" bIns="115821" numCol="1" spcCol="1270" anchor="ctr" anchorCtr="0">
              <a:noAutofit/>
            </a:bodyPr>
            <a:lstStyle/>
            <a:p>
              <a:pPr marL="228600" lvl="1" indent="-228600" algn="l" defTabSz="1111250">
                <a:lnSpc>
                  <a:spcPct val="90000"/>
                </a:lnSpc>
                <a:spcBef>
                  <a:spcPct val="0"/>
                </a:spcBef>
                <a:spcAft>
                  <a:spcPct val="15000"/>
                </a:spcAft>
                <a:buChar char="•"/>
              </a:pPr>
              <a:r>
                <a:rPr lang="en-CA" sz="2500" kern="1200"/>
                <a:t>Method 1: random samples</a:t>
              </a:r>
            </a:p>
            <a:p>
              <a:pPr marL="228600" lvl="1" indent="-228600" algn="l" defTabSz="1111250">
                <a:lnSpc>
                  <a:spcPct val="90000"/>
                </a:lnSpc>
                <a:spcBef>
                  <a:spcPct val="0"/>
                </a:spcBef>
                <a:spcAft>
                  <a:spcPct val="15000"/>
                </a:spcAft>
                <a:buChar char="•"/>
              </a:pPr>
              <a:r>
                <a:rPr lang="en-CA" sz="2500" kern="1200"/>
                <a:t>Method 2: stratify samples</a:t>
              </a:r>
            </a:p>
          </p:txBody>
        </p:sp>
        <p:sp>
          <p:nvSpPr>
            <p:cNvPr id="13" name="Freeform: Shape 12">
              <a:extLst>
                <a:ext uri="{FF2B5EF4-FFF2-40B4-BE49-F238E27FC236}">
                  <a16:creationId xmlns:a16="http://schemas.microsoft.com/office/drawing/2014/main" id="{B7230F13-EB5E-F097-A646-CD2950D9BD81}"/>
                </a:ext>
              </a:extLst>
            </p:cNvPr>
            <p:cNvSpPr/>
            <p:nvPr/>
          </p:nvSpPr>
          <p:spPr>
            <a:xfrm>
              <a:off x="404698" y="572462"/>
              <a:ext cx="2144360" cy="1746250"/>
            </a:xfrm>
            <a:custGeom>
              <a:avLst/>
              <a:gdLst>
                <a:gd name="connsiteX0" fmla="*/ 0 w 2144360"/>
                <a:gd name="connsiteY0" fmla="*/ 291047 h 1746250"/>
                <a:gd name="connsiteX1" fmla="*/ 291047 w 2144360"/>
                <a:gd name="connsiteY1" fmla="*/ 0 h 1746250"/>
                <a:gd name="connsiteX2" fmla="*/ 1853313 w 2144360"/>
                <a:gd name="connsiteY2" fmla="*/ 0 h 1746250"/>
                <a:gd name="connsiteX3" fmla="*/ 2144360 w 2144360"/>
                <a:gd name="connsiteY3" fmla="*/ 291047 h 1746250"/>
                <a:gd name="connsiteX4" fmla="*/ 2144360 w 2144360"/>
                <a:gd name="connsiteY4" fmla="*/ 1455203 h 1746250"/>
                <a:gd name="connsiteX5" fmla="*/ 1853313 w 2144360"/>
                <a:gd name="connsiteY5" fmla="*/ 1746250 h 1746250"/>
                <a:gd name="connsiteX6" fmla="*/ 291047 w 2144360"/>
                <a:gd name="connsiteY6" fmla="*/ 1746250 h 1746250"/>
                <a:gd name="connsiteX7" fmla="*/ 0 w 2144360"/>
                <a:gd name="connsiteY7" fmla="*/ 1455203 h 1746250"/>
                <a:gd name="connsiteX8" fmla="*/ 0 w 2144360"/>
                <a:gd name="connsiteY8" fmla="*/ 291047 h 17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360" h="1746250">
                  <a:moveTo>
                    <a:pt x="0" y="291047"/>
                  </a:moveTo>
                  <a:cubicBezTo>
                    <a:pt x="0" y="130306"/>
                    <a:pt x="130306" y="0"/>
                    <a:pt x="291047" y="0"/>
                  </a:cubicBezTo>
                  <a:lnTo>
                    <a:pt x="1853313" y="0"/>
                  </a:lnTo>
                  <a:cubicBezTo>
                    <a:pt x="2014054" y="0"/>
                    <a:pt x="2144360" y="130306"/>
                    <a:pt x="2144360" y="291047"/>
                  </a:cubicBezTo>
                  <a:lnTo>
                    <a:pt x="2144360" y="1455203"/>
                  </a:lnTo>
                  <a:cubicBezTo>
                    <a:pt x="2144360" y="1615944"/>
                    <a:pt x="2014054" y="1746250"/>
                    <a:pt x="1853313" y="1746250"/>
                  </a:cubicBezTo>
                  <a:lnTo>
                    <a:pt x="291047" y="1746250"/>
                  </a:lnTo>
                  <a:cubicBezTo>
                    <a:pt x="130306" y="1746250"/>
                    <a:pt x="0" y="1615944"/>
                    <a:pt x="0" y="1455203"/>
                  </a:cubicBezTo>
                  <a:lnTo>
                    <a:pt x="0" y="2910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495" tIns="132870" rIns="180495" bIns="132870" numCol="1" spcCol="1270" anchor="ctr" anchorCtr="0">
              <a:noAutofit/>
            </a:bodyPr>
            <a:lstStyle/>
            <a:p>
              <a:pPr marL="0" lvl="0" indent="0" algn="ctr" defTabSz="1111250">
                <a:lnSpc>
                  <a:spcPct val="90000"/>
                </a:lnSpc>
                <a:spcBef>
                  <a:spcPct val="0"/>
                </a:spcBef>
                <a:spcAft>
                  <a:spcPct val="35000"/>
                </a:spcAft>
                <a:buNone/>
              </a:pPr>
              <a:r>
                <a:rPr lang="en-CA" sz="2500" kern="1200"/>
                <a:t>Resampling</a:t>
              </a:r>
            </a:p>
          </p:txBody>
        </p:sp>
      </p:grpSp>
      <p:sp>
        <p:nvSpPr>
          <p:cNvPr id="8" name="Title 1">
            <a:extLst>
              <a:ext uri="{FF2B5EF4-FFF2-40B4-BE49-F238E27FC236}">
                <a16:creationId xmlns:a16="http://schemas.microsoft.com/office/drawing/2014/main" id="{A561D655-0DAA-D3AF-8C70-6307233AB93E}"/>
              </a:ext>
            </a:extLst>
          </p:cNvPr>
          <p:cNvSpPr txBox="1">
            <a:spLocks/>
          </p:cNvSpPr>
          <p:nvPr/>
        </p:nvSpPr>
        <p:spPr>
          <a:xfrm>
            <a:off x="7595491" y="2540176"/>
            <a:ext cx="4191899" cy="177764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5000"/>
              <a:t>Model Preparation</a:t>
            </a:r>
          </a:p>
        </p:txBody>
      </p:sp>
      <p:pic>
        <p:nvPicPr>
          <p:cNvPr id="22" name="Picture 21">
            <a:extLst>
              <a:ext uri="{FF2B5EF4-FFF2-40B4-BE49-F238E27FC236}">
                <a16:creationId xmlns:a16="http://schemas.microsoft.com/office/drawing/2014/main" id="{AD4D1235-FD2C-53D3-C4D2-4B7D6949388E}"/>
              </a:ext>
            </a:extLst>
          </p:cNvPr>
          <p:cNvPicPr>
            <a:picLocks noChangeAspect="1"/>
          </p:cNvPicPr>
          <p:nvPr/>
        </p:nvPicPr>
        <p:blipFill>
          <a:blip r:embed="rId3"/>
          <a:stretch>
            <a:fillRect/>
          </a:stretch>
        </p:blipFill>
        <p:spPr>
          <a:xfrm>
            <a:off x="404609" y="2157467"/>
            <a:ext cx="6860669" cy="4550911"/>
          </a:xfrm>
          <a:prstGeom prst="rect">
            <a:avLst/>
          </a:prstGeom>
        </p:spPr>
      </p:pic>
    </p:spTree>
    <p:extLst>
      <p:ext uri="{BB962C8B-B14F-4D97-AF65-F5344CB8AC3E}">
        <p14:creationId xmlns:p14="http://schemas.microsoft.com/office/powerpoint/2010/main" val="598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B4846F9-B4E6-13F1-CB0E-AFC9D5DB8A2F}"/>
              </a:ext>
            </a:extLst>
          </p:cNvPr>
          <p:cNvGrpSpPr/>
          <p:nvPr/>
        </p:nvGrpSpPr>
        <p:grpSpPr>
          <a:xfrm>
            <a:off x="404698" y="572462"/>
            <a:ext cx="6860581" cy="1746250"/>
            <a:chOff x="404698" y="572462"/>
            <a:chExt cx="6860581" cy="1746250"/>
          </a:xfrm>
        </p:grpSpPr>
        <p:sp>
          <p:nvSpPr>
            <p:cNvPr id="12" name="Freeform: Shape 11">
              <a:extLst>
                <a:ext uri="{FF2B5EF4-FFF2-40B4-BE49-F238E27FC236}">
                  <a16:creationId xmlns:a16="http://schemas.microsoft.com/office/drawing/2014/main" id="{41964B1A-AA65-B1BF-2F76-DF100B15A87E}"/>
                </a:ext>
              </a:extLst>
            </p:cNvPr>
            <p:cNvSpPr/>
            <p:nvPr/>
          </p:nvSpPr>
          <p:spPr>
            <a:xfrm>
              <a:off x="2549059" y="747088"/>
              <a:ext cx="4716220" cy="1397000"/>
            </a:xfrm>
            <a:custGeom>
              <a:avLst/>
              <a:gdLst>
                <a:gd name="connsiteX0" fmla="*/ 232838 w 1397000"/>
                <a:gd name="connsiteY0" fmla="*/ 0 h 4716220"/>
                <a:gd name="connsiteX1" fmla="*/ 1164162 w 1397000"/>
                <a:gd name="connsiteY1" fmla="*/ 0 h 4716220"/>
                <a:gd name="connsiteX2" fmla="*/ 1397000 w 1397000"/>
                <a:gd name="connsiteY2" fmla="*/ 232838 h 4716220"/>
                <a:gd name="connsiteX3" fmla="*/ 1397000 w 1397000"/>
                <a:gd name="connsiteY3" fmla="*/ 4716220 h 4716220"/>
                <a:gd name="connsiteX4" fmla="*/ 1397000 w 1397000"/>
                <a:gd name="connsiteY4" fmla="*/ 4716220 h 4716220"/>
                <a:gd name="connsiteX5" fmla="*/ 0 w 1397000"/>
                <a:gd name="connsiteY5" fmla="*/ 4716220 h 4716220"/>
                <a:gd name="connsiteX6" fmla="*/ 0 w 1397000"/>
                <a:gd name="connsiteY6" fmla="*/ 4716220 h 4716220"/>
                <a:gd name="connsiteX7" fmla="*/ 0 w 1397000"/>
                <a:gd name="connsiteY7" fmla="*/ 232838 h 4716220"/>
                <a:gd name="connsiteX8" fmla="*/ 232838 w 1397000"/>
                <a:gd name="connsiteY8" fmla="*/ 0 h 471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00" h="4716220">
                  <a:moveTo>
                    <a:pt x="1397000" y="786052"/>
                  </a:moveTo>
                  <a:lnTo>
                    <a:pt x="1397000" y="3930168"/>
                  </a:lnTo>
                  <a:cubicBezTo>
                    <a:pt x="1397000" y="4364293"/>
                    <a:pt x="1366121" y="4716220"/>
                    <a:pt x="1328031" y="4716220"/>
                  </a:cubicBezTo>
                  <a:lnTo>
                    <a:pt x="0" y="4716220"/>
                  </a:lnTo>
                  <a:lnTo>
                    <a:pt x="0" y="4716220"/>
                  </a:lnTo>
                  <a:lnTo>
                    <a:pt x="0" y="0"/>
                  </a:lnTo>
                  <a:lnTo>
                    <a:pt x="0" y="0"/>
                  </a:lnTo>
                  <a:lnTo>
                    <a:pt x="1328031" y="0"/>
                  </a:lnTo>
                  <a:cubicBezTo>
                    <a:pt x="1366121" y="0"/>
                    <a:pt x="1397000" y="351927"/>
                    <a:pt x="1397000" y="78605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5250" tIns="115821" rIns="163446" bIns="115821" numCol="1" spcCol="1270" anchor="ctr" anchorCtr="0">
              <a:noAutofit/>
            </a:bodyPr>
            <a:lstStyle/>
            <a:p>
              <a:pPr marL="228600" lvl="1" indent="-228600" algn="l" defTabSz="1111250">
                <a:lnSpc>
                  <a:spcPct val="90000"/>
                </a:lnSpc>
                <a:spcBef>
                  <a:spcPct val="0"/>
                </a:spcBef>
                <a:spcAft>
                  <a:spcPct val="15000"/>
                </a:spcAft>
                <a:buChar char="•"/>
              </a:pPr>
              <a:r>
                <a:rPr lang="en-CA" sz="2500" kern="1200"/>
                <a:t>Method 1: random samples</a:t>
              </a:r>
            </a:p>
            <a:p>
              <a:pPr marL="228600" lvl="1" indent="-228600" algn="l" defTabSz="1111250">
                <a:lnSpc>
                  <a:spcPct val="90000"/>
                </a:lnSpc>
                <a:spcBef>
                  <a:spcPct val="0"/>
                </a:spcBef>
                <a:spcAft>
                  <a:spcPct val="15000"/>
                </a:spcAft>
                <a:buChar char="•"/>
              </a:pPr>
              <a:r>
                <a:rPr lang="en-CA" sz="2500" kern="1200"/>
                <a:t>Method 2: stratify samples</a:t>
              </a:r>
            </a:p>
          </p:txBody>
        </p:sp>
        <p:sp>
          <p:nvSpPr>
            <p:cNvPr id="13" name="Freeform: Shape 12">
              <a:extLst>
                <a:ext uri="{FF2B5EF4-FFF2-40B4-BE49-F238E27FC236}">
                  <a16:creationId xmlns:a16="http://schemas.microsoft.com/office/drawing/2014/main" id="{B7230F13-EB5E-F097-A646-CD2950D9BD81}"/>
                </a:ext>
              </a:extLst>
            </p:cNvPr>
            <p:cNvSpPr/>
            <p:nvPr/>
          </p:nvSpPr>
          <p:spPr>
            <a:xfrm>
              <a:off x="404698" y="572462"/>
              <a:ext cx="2144360" cy="1746250"/>
            </a:xfrm>
            <a:custGeom>
              <a:avLst/>
              <a:gdLst>
                <a:gd name="connsiteX0" fmla="*/ 0 w 2144360"/>
                <a:gd name="connsiteY0" fmla="*/ 291047 h 1746250"/>
                <a:gd name="connsiteX1" fmla="*/ 291047 w 2144360"/>
                <a:gd name="connsiteY1" fmla="*/ 0 h 1746250"/>
                <a:gd name="connsiteX2" fmla="*/ 1853313 w 2144360"/>
                <a:gd name="connsiteY2" fmla="*/ 0 h 1746250"/>
                <a:gd name="connsiteX3" fmla="*/ 2144360 w 2144360"/>
                <a:gd name="connsiteY3" fmla="*/ 291047 h 1746250"/>
                <a:gd name="connsiteX4" fmla="*/ 2144360 w 2144360"/>
                <a:gd name="connsiteY4" fmla="*/ 1455203 h 1746250"/>
                <a:gd name="connsiteX5" fmla="*/ 1853313 w 2144360"/>
                <a:gd name="connsiteY5" fmla="*/ 1746250 h 1746250"/>
                <a:gd name="connsiteX6" fmla="*/ 291047 w 2144360"/>
                <a:gd name="connsiteY6" fmla="*/ 1746250 h 1746250"/>
                <a:gd name="connsiteX7" fmla="*/ 0 w 2144360"/>
                <a:gd name="connsiteY7" fmla="*/ 1455203 h 1746250"/>
                <a:gd name="connsiteX8" fmla="*/ 0 w 2144360"/>
                <a:gd name="connsiteY8" fmla="*/ 291047 h 17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360" h="1746250">
                  <a:moveTo>
                    <a:pt x="0" y="291047"/>
                  </a:moveTo>
                  <a:cubicBezTo>
                    <a:pt x="0" y="130306"/>
                    <a:pt x="130306" y="0"/>
                    <a:pt x="291047" y="0"/>
                  </a:cubicBezTo>
                  <a:lnTo>
                    <a:pt x="1853313" y="0"/>
                  </a:lnTo>
                  <a:cubicBezTo>
                    <a:pt x="2014054" y="0"/>
                    <a:pt x="2144360" y="130306"/>
                    <a:pt x="2144360" y="291047"/>
                  </a:cubicBezTo>
                  <a:lnTo>
                    <a:pt x="2144360" y="1455203"/>
                  </a:lnTo>
                  <a:cubicBezTo>
                    <a:pt x="2144360" y="1615944"/>
                    <a:pt x="2014054" y="1746250"/>
                    <a:pt x="1853313" y="1746250"/>
                  </a:cubicBezTo>
                  <a:lnTo>
                    <a:pt x="291047" y="1746250"/>
                  </a:lnTo>
                  <a:cubicBezTo>
                    <a:pt x="130306" y="1746250"/>
                    <a:pt x="0" y="1615944"/>
                    <a:pt x="0" y="1455203"/>
                  </a:cubicBezTo>
                  <a:lnTo>
                    <a:pt x="0" y="2910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495" tIns="132870" rIns="180495" bIns="132870" numCol="1" spcCol="1270" anchor="ctr" anchorCtr="0">
              <a:noAutofit/>
            </a:bodyPr>
            <a:lstStyle/>
            <a:p>
              <a:pPr marL="0" lvl="0" indent="0" algn="ctr" defTabSz="1111250">
                <a:lnSpc>
                  <a:spcPct val="90000"/>
                </a:lnSpc>
                <a:spcBef>
                  <a:spcPct val="0"/>
                </a:spcBef>
                <a:spcAft>
                  <a:spcPct val="35000"/>
                </a:spcAft>
                <a:buNone/>
              </a:pPr>
              <a:r>
                <a:rPr lang="en-CA" sz="2500" kern="1200"/>
                <a:t>Resampling</a:t>
              </a:r>
            </a:p>
          </p:txBody>
        </p:sp>
      </p:grpSp>
      <p:grpSp>
        <p:nvGrpSpPr>
          <p:cNvPr id="19" name="Group 18">
            <a:extLst>
              <a:ext uri="{FF2B5EF4-FFF2-40B4-BE49-F238E27FC236}">
                <a16:creationId xmlns:a16="http://schemas.microsoft.com/office/drawing/2014/main" id="{6DFF5A11-8FFF-7424-439A-0740CC48C913}"/>
              </a:ext>
            </a:extLst>
          </p:cNvPr>
          <p:cNvGrpSpPr/>
          <p:nvPr/>
        </p:nvGrpSpPr>
        <p:grpSpPr>
          <a:xfrm>
            <a:off x="404698" y="2406025"/>
            <a:ext cx="6859681" cy="1746250"/>
            <a:chOff x="404698" y="2406025"/>
            <a:chExt cx="6859681" cy="1746250"/>
          </a:xfrm>
        </p:grpSpPr>
        <p:sp>
          <p:nvSpPr>
            <p:cNvPr id="14" name="Freeform: Shape 13">
              <a:extLst>
                <a:ext uri="{FF2B5EF4-FFF2-40B4-BE49-F238E27FC236}">
                  <a16:creationId xmlns:a16="http://schemas.microsoft.com/office/drawing/2014/main" id="{2C203E3B-BF6E-4786-A349-8FFC8429F8C5}"/>
                </a:ext>
              </a:extLst>
            </p:cNvPr>
            <p:cNvSpPr/>
            <p:nvPr/>
          </p:nvSpPr>
          <p:spPr>
            <a:xfrm>
              <a:off x="2561119" y="2580649"/>
              <a:ext cx="4703260" cy="1397001"/>
            </a:xfrm>
            <a:custGeom>
              <a:avLst/>
              <a:gdLst>
                <a:gd name="connsiteX0" fmla="*/ 232838 w 1397000"/>
                <a:gd name="connsiteY0" fmla="*/ 0 h 4703259"/>
                <a:gd name="connsiteX1" fmla="*/ 1164162 w 1397000"/>
                <a:gd name="connsiteY1" fmla="*/ 0 h 4703259"/>
                <a:gd name="connsiteX2" fmla="*/ 1397000 w 1397000"/>
                <a:gd name="connsiteY2" fmla="*/ 232838 h 4703259"/>
                <a:gd name="connsiteX3" fmla="*/ 1397000 w 1397000"/>
                <a:gd name="connsiteY3" fmla="*/ 4703259 h 4703259"/>
                <a:gd name="connsiteX4" fmla="*/ 1397000 w 1397000"/>
                <a:gd name="connsiteY4" fmla="*/ 4703259 h 4703259"/>
                <a:gd name="connsiteX5" fmla="*/ 0 w 1397000"/>
                <a:gd name="connsiteY5" fmla="*/ 4703259 h 4703259"/>
                <a:gd name="connsiteX6" fmla="*/ 0 w 1397000"/>
                <a:gd name="connsiteY6" fmla="*/ 4703259 h 4703259"/>
                <a:gd name="connsiteX7" fmla="*/ 0 w 1397000"/>
                <a:gd name="connsiteY7" fmla="*/ 232838 h 4703259"/>
                <a:gd name="connsiteX8" fmla="*/ 232838 w 1397000"/>
                <a:gd name="connsiteY8" fmla="*/ 0 h 470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00" h="4703259">
                  <a:moveTo>
                    <a:pt x="1397000" y="783893"/>
                  </a:moveTo>
                  <a:lnTo>
                    <a:pt x="1397000" y="3919366"/>
                  </a:lnTo>
                  <a:cubicBezTo>
                    <a:pt x="1397000" y="4352297"/>
                    <a:pt x="1366036" y="4703257"/>
                    <a:pt x="1327840" y="4703257"/>
                  </a:cubicBezTo>
                  <a:lnTo>
                    <a:pt x="0" y="4703257"/>
                  </a:lnTo>
                  <a:lnTo>
                    <a:pt x="0" y="4703257"/>
                  </a:lnTo>
                  <a:lnTo>
                    <a:pt x="0" y="2"/>
                  </a:lnTo>
                  <a:lnTo>
                    <a:pt x="0" y="2"/>
                  </a:lnTo>
                  <a:lnTo>
                    <a:pt x="1327840" y="2"/>
                  </a:lnTo>
                  <a:cubicBezTo>
                    <a:pt x="1366036" y="2"/>
                    <a:pt x="1397000" y="350962"/>
                    <a:pt x="1397000" y="783893"/>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5251" tIns="115821" rIns="163446" bIns="115822" numCol="1" spcCol="1270" anchor="ctr" anchorCtr="0">
              <a:noAutofit/>
            </a:bodyPr>
            <a:lstStyle/>
            <a:p>
              <a:pPr marL="228600" lvl="1" indent="-228600" algn="l" defTabSz="1111250">
                <a:lnSpc>
                  <a:spcPct val="90000"/>
                </a:lnSpc>
                <a:spcBef>
                  <a:spcPct val="0"/>
                </a:spcBef>
                <a:spcAft>
                  <a:spcPct val="15000"/>
                </a:spcAft>
                <a:buChar char="•"/>
              </a:pPr>
              <a:r>
                <a:rPr lang="en-CA" sz="2500" kern="1200"/>
                <a:t>Training: 80%</a:t>
              </a:r>
            </a:p>
            <a:p>
              <a:pPr marL="228600" lvl="1" indent="-228600" algn="l" defTabSz="1111250">
                <a:lnSpc>
                  <a:spcPct val="90000"/>
                </a:lnSpc>
                <a:spcBef>
                  <a:spcPct val="0"/>
                </a:spcBef>
                <a:spcAft>
                  <a:spcPct val="15000"/>
                </a:spcAft>
                <a:buChar char="•"/>
              </a:pPr>
              <a:r>
                <a:rPr lang="en-CA" sz="2500" kern="1200"/>
                <a:t>Validation: 20%</a:t>
              </a:r>
            </a:p>
          </p:txBody>
        </p:sp>
        <p:sp>
          <p:nvSpPr>
            <p:cNvPr id="15" name="Freeform: Shape 14">
              <a:extLst>
                <a:ext uri="{FF2B5EF4-FFF2-40B4-BE49-F238E27FC236}">
                  <a16:creationId xmlns:a16="http://schemas.microsoft.com/office/drawing/2014/main" id="{4E852354-829B-B2EA-BC56-2D1B444C7084}"/>
                </a:ext>
              </a:extLst>
            </p:cNvPr>
            <p:cNvSpPr/>
            <p:nvPr/>
          </p:nvSpPr>
          <p:spPr>
            <a:xfrm>
              <a:off x="404698" y="2406025"/>
              <a:ext cx="2156421" cy="1746250"/>
            </a:xfrm>
            <a:custGeom>
              <a:avLst/>
              <a:gdLst>
                <a:gd name="connsiteX0" fmla="*/ 0 w 2156421"/>
                <a:gd name="connsiteY0" fmla="*/ 291047 h 1746250"/>
                <a:gd name="connsiteX1" fmla="*/ 291047 w 2156421"/>
                <a:gd name="connsiteY1" fmla="*/ 0 h 1746250"/>
                <a:gd name="connsiteX2" fmla="*/ 1865374 w 2156421"/>
                <a:gd name="connsiteY2" fmla="*/ 0 h 1746250"/>
                <a:gd name="connsiteX3" fmla="*/ 2156421 w 2156421"/>
                <a:gd name="connsiteY3" fmla="*/ 291047 h 1746250"/>
                <a:gd name="connsiteX4" fmla="*/ 2156421 w 2156421"/>
                <a:gd name="connsiteY4" fmla="*/ 1455203 h 1746250"/>
                <a:gd name="connsiteX5" fmla="*/ 1865374 w 2156421"/>
                <a:gd name="connsiteY5" fmla="*/ 1746250 h 1746250"/>
                <a:gd name="connsiteX6" fmla="*/ 291047 w 2156421"/>
                <a:gd name="connsiteY6" fmla="*/ 1746250 h 1746250"/>
                <a:gd name="connsiteX7" fmla="*/ 0 w 2156421"/>
                <a:gd name="connsiteY7" fmla="*/ 1455203 h 1746250"/>
                <a:gd name="connsiteX8" fmla="*/ 0 w 2156421"/>
                <a:gd name="connsiteY8" fmla="*/ 291047 h 17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421" h="1746250">
                  <a:moveTo>
                    <a:pt x="0" y="291047"/>
                  </a:moveTo>
                  <a:cubicBezTo>
                    <a:pt x="0" y="130306"/>
                    <a:pt x="130306" y="0"/>
                    <a:pt x="291047" y="0"/>
                  </a:cubicBezTo>
                  <a:lnTo>
                    <a:pt x="1865374" y="0"/>
                  </a:lnTo>
                  <a:cubicBezTo>
                    <a:pt x="2026115" y="0"/>
                    <a:pt x="2156421" y="130306"/>
                    <a:pt x="2156421" y="291047"/>
                  </a:cubicBezTo>
                  <a:lnTo>
                    <a:pt x="2156421" y="1455203"/>
                  </a:lnTo>
                  <a:cubicBezTo>
                    <a:pt x="2156421" y="1615944"/>
                    <a:pt x="2026115" y="1746250"/>
                    <a:pt x="1865374" y="1746250"/>
                  </a:cubicBezTo>
                  <a:lnTo>
                    <a:pt x="291047" y="1746250"/>
                  </a:lnTo>
                  <a:cubicBezTo>
                    <a:pt x="130306" y="1746250"/>
                    <a:pt x="0" y="1615944"/>
                    <a:pt x="0" y="1455203"/>
                  </a:cubicBezTo>
                  <a:lnTo>
                    <a:pt x="0" y="2910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495" tIns="132870" rIns="180495" bIns="132870" numCol="1" spcCol="1270" anchor="ctr" anchorCtr="0">
              <a:noAutofit/>
            </a:bodyPr>
            <a:lstStyle/>
            <a:p>
              <a:pPr marL="0" lvl="0" indent="0" algn="ctr" defTabSz="1111250">
                <a:lnSpc>
                  <a:spcPct val="90000"/>
                </a:lnSpc>
                <a:spcBef>
                  <a:spcPct val="0"/>
                </a:spcBef>
                <a:spcAft>
                  <a:spcPct val="35000"/>
                </a:spcAft>
                <a:buNone/>
              </a:pPr>
              <a:r>
                <a:rPr lang="en-CA" sz="2500" kern="1200"/>
                <a:t>Data Partition</a:t>
              </a:r>
            </a:p>
          </p:txBody>
        </p:sp>
      </p:grpSp>
      <p:grpSp>
        <p:nvGrpSpPr>
          <p:cNvPr id="20" name="Group 19">
            <a:extLst>
              <a:ext uri="{FF2B5EF4-FFF2-40B4-BE49-F238E27FC236}">
                <a16:creationId xmlns:a16="http://schemas.microsoft.com/office/drawing/2014/main" id="{32167083-D73C-9FDB-2532-CEBB8D035935}"/>
              </a:ext>
            </a:extLst>
          </p:cNvPr>
          <p:cNvGrpSpPr/>
          <p:nvPr/>
        </p:nvGrpSpPr>
        <p:grpSpPr>
          <a:xfrm>
            <a:off x="404698" y="4239588"/>
            <a:ext cx="6860918" cy="1746250"/>
            <a:chOff x="404698" y="4239588"/>
            <a:chExt cx="6860918" cy="1746250"/>
          </a:xfrm>
        </p:grpSpPr>
        <p:sp>
          <p:nvSpPr>
            <p:cNvPr id="16" name="Freeform: Shape 15">
              <a:extLst>
                <a:ext uri="{FF2B5EF4-FFF2-40B4-BE49-F238E27FC236}">
                  <a16:creationId xmlns:a16="http://schemas.microsoft.com/office/drawing/2014/main" id="{8420BEE7-D881-9F0D-01E4-229C4510C1E0}"/>
                </a:ext>
              </a:extLst>
            </p:cNvPr>
            <p:cNvSpPr/>
            <p:nvPr/>
          </p:nvSpPr>
          <p:spPr>
            <a:xfrm>
              <a:off x="2580416" y="4414212"/>
              <a:ext cx="4685200" cy="1397000"/>
            </a:xfrm>
            <a:custGeom>
              <a:avLst/>
              <a:gdLst>
                <a:gd name="connsiteX0" fmla="*/ 232838 w 1397000"/>
                <a:gd name="connsiteY0" fmla="*/ 0 h 4685200"/>
                <a:gd name="connsiteX1" fmla="*/ 1164162 w 1397000"/>
                <a:gd name="connsiteY1" fmla="*/ 0 h 4685200"/>
                <a:gd name="connsiteX2" fmla="*/ 1397000 w 1397000"/>
                <a:gd name="connsiteY2" fmla="*/ 232838 h 4685200"/>
                <a:gd name="connsiteX3" fmla="*/ 1397000 w 1397000"/>
                <a:gd name="connsiteY3" fmla="*/ 4685200 h 4685200"/>
                <a:gd name="connsiteX4" fmla="*/ 1397000 w 1397000"/>
                <a:gd name="connsiteY4" fmla="*/ 4685200 h 4685200"/>
                <a:gd name="connsiteX5" fmla="*/ 0 w 1397000"/>
                <a:gd name="connsiteY5" fmla="*/ 4685200 h 4685200"/>
                <a:gd name="connsiteX6" fmla="*/ 0 w 1397000"/>
                <a:gd name="connsiteY6" fmla="*/ 4685200 h 4685200"/>
                <a:gd name="connsiteX7" fmla="*/ 0 w 1397000"/>
                <a:gd name="connsiteY7" fmla="*/ 232838 h 4685200"/>
                <a:gd name="connsiteX8" fmla="*/ 232838 w 1397000"/>
                <a:gd name="connsiteY8" fmla="*/ 0 h 46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00" h="4685200">
                  <a:moveTo>
                    <a:pt x="1397000" y="780882"/>
                  </a:moveTo>
                  <a:lnTo>
                    <a:pt x="1397000" y="3904318"/>
                  </a:lnTo>
                  <a:cubicBezTo>
                    <a:pt x="1397000" y="4335587"/>
                    <a:pt x="1365917" y="4685200"/>
                    <a:pt x="1327574" y="4685200"/>
                  </a:cubicBezTo>
                  <a:lnTo>
                    <a:pt x="0" y="4685200"/>
                  </a:lnTo>
                  <a:lnTo>
                    <a:pt x="0" y="4685200"/>
                  </a:lnTo>
                  <a:lnTo>
                    <a:pt x="0" y="0"/>
                  </a:lnTo>
                  <a:lnTo>
                    <a:pt x="0" y="0"/>
                  </a:lnTo>
                  <a:lnTo>
                    <a:pt x="1327574" y="0"/>
                  </a:lnTo>
                  <a:cubicBezTo>
                    <a:pt x="1365917" y="0"/>
                    <a:pt x="1397000" y="349613"/>
                    <a:pt x="1397000" y="78088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5250" tIns="115821" rIns="163446" bIns="115821" numCol="1" spcCol="1270" anchor="ctr" anchorCtr="0">
              <a:noAutofit/>
            </a:bodyPr>
            <a:lstStyle/>
            <a:p>
              <a:pPr marL="228600" lvl="1" indent="-228600" algn="l" defTabSz="1111250">
                <a:lnSpc>
                  <a:spcPct val="90000"/>
                </a:lnSpc>
                <a:spcBef>
                  <a:spcPct val="0"/>
                </a:spcBef>
                <a:spcAft>
                  <a:spcPct val="15000"/>
                </a:spcAft>
                <a:buChar char="•"/>
              </a:pPr>
              <a:r>
                <a:rPr lang="en-CA" sz="2500" kern="1200"/>
                <a:t>Target Variable</a:t>
              </a:r>
            </a:p>
            <a:p>
              <a:pPr marL="228600" lvl="1" indent="-228600" algn="l" defTabSz="1111250">
                <a:lnSpc>
                  <a:spcPct val="90000"/>
                </a:lnSpc>
                <a:spcBef>
                  <a:spcPct val="0"/>
                </a:spcBef>
                <a:spcAft>
                  <a:spcPct val="15000"/>
                </a:spcAft>
                <a:buChar char="•"/>
              </a:pPr>
              <a:r>
                <a:rPr lang="en-CA" sz="2500" kern="1200"/>
                <a:t>Predictor</a:t>
              </a:r>
            </a:p>
            <a:p>
              <a:pPr marL="228600" lvl="1" indent="-228600" algn="l" defTabSz="1111250">
                <a:lnSpc>
                  <a:spcPct val="90000"/>
                </a:lnSpc>
                <a:spcBef>
                  <a:spcPct val="0"/>
                </a:spcBef>
                <a:spcAft>
                  <a:spcPct val="15000"/>
                </a:spcAft>
                <a:buChar char="•"/>
              </a:pPr>
              <a:r>
                <a:rPr lang="en-CA" sz="2500" kern="1200"/>
                <a:t>Algorithm Parameters</a:t>
              </a:r>
            </a:p>
          </p:txBody>
        </p:sp>
        <p:sp>
          <p:nvSpPr>
            <p:cNvPr id="17" name="Freeform: Shape 16">
              <a:extLst>
                <a:ext uri="{FF2B5EF4-FFF2-40B4-BE49-F238E27FC236}">
                  <a16:creationId xmlns:a16="http://schemas.microsoft.com/office/drawing/2014/main" id="{BCBF33D8-C6AF-13D9-728C-22A4F874DC87}"/>
                </a:ext>
              </a:extLst>
            </p:cNvPr>
            <p:cNvSpPr/>
            <p:nvPr/>
          </p:nvSpPr>
          <p:spPr>
            <a:xfrm>
              <a:off x="404698" y="4239588"/>
              <a:ext cx="2175717" cy="1746250"/>
            </a:xfrm>
            <a:custGeom>
              <a:avLst/>
              <a:gdLst>
                <a:gd name="connsiteX0" fmla="*/ 0 w 2175717"/>
                <a:gd name="connsiteY0" fmla="*/ 291047 h 1746250"/>
                <a:gd name="connsiteX1" fmla="*/ 291047 w 2175717"/>
                <a:gd name="connsiteY1" fmla="*/ 0 h 1746250"/>
                <a:gd name="connsiteX2" fmla="*/ 1884670 w 2175717"/>
                <a:gd name="connsiteY2" fmla="*/ 0 h 1746250"/>
                <a:gd name="connsiteX3" fmla="*/ 2175717 w 2175717"/>
                <a:gd name="connsiteY3" fmla="*/ 291047 h 1746250"/>
                <a:gd name="connsiteX4" fmla="*/ 2175717 w 2175717"/>
                <a:gd name="connsiteY4" fmla="*/ 1455203 h 1746250"/>
                <a:gd name="connsiteX5" fmla="*/ 1884670 w 2175717"/>
                <a:gd name="connsiteY5" fmla="*/ 1746250 h 1746250"/>
                <a:gd name="connsiteX6" fmla="*/ 291047 w 2175717"/>
                <a:gd name="connsiteY6" fmla="*/ 1746250 h 1746250"/>
                <a:gd name="connsiteX7" fmla="*/ 0 w 2175717"/>
                <a:gd name="connsiteY7" fmla="*/ 1455203 h 1746250"/>
                <a:gd name="connsiteX8" fmla="*/ 0 w 2175717"/>
                <a:gd name="connsiteY8" fmla="*/ 291047 h 17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717" h="1746250">
                  <a:moveTo>
                    <a:pt x="0" y="291047"/>
                  </a:moveTo>
                  <a:cubicBezTo>
                    <a:pt x="0" y="130306"/>
                    <a:pt x="130306" y="0"/>
                    <a:pt x="291047" y="0"/>
                  </a:cubicBezTo>
                  <a:lnTo>
                    <a:pt x="1884670" y="0"/>
                  </a:lnTo>
                  <a:cubicBezTo>
                    <a:pt x="2045411" y="0"/>
                    <a:pt x="2175717" y="130306"/>
                    <a:pt x="2175717" y="291047"/>
                  </a:cubicBezTo>
                  <a:lnTo>
                    <a:pt x="2175717" y="1455203"/>
                  </a:lnTo>
                  <a:cubicBezTo>
                    <a:pt x="2175717" y="1615944"/>
                    <a:pt x="2045411" y="1746250"/>
                    <a:pt x="1884670" y="1746250"/>
                  </a:cubicBezTo>
                  <a:lnTo>
                    <a:pt x="291047" y="1746250"/>
                  </a:lnTo>
                  <a:cubicBezTo>
                    <a:pt x="130306" y="1746250"/>
                    <a:pt x="0" y="1615944"/>
                    <a:pt x="0" y="1455203"/>
                  </a:cubicBezTo>
                  <a:lnTo>
                    <a:pt x="0" y="2910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495" tIns="132870" rIns="180495" bIns="132870" numCol="1" spcCol="1270" anchor="ctr" anchorCtr="0">
              <a:noAutofit/>
            </a:bodyPr>
            <a:lstStyle/>
            <a:p>
              <a:pPr marL="0" lvl="0" indent="0" algn="ctr" defTabSz="1111250">
                <a:lnSpc>
                  <a:spcPct val="90000"/>
                </a:lnSpc>
                <a:spcBef>
                  <a:spcPct val="0"/>
                </a:spcBef>
                <a:spcAft>
                  <a:spcPct val="35000"/>
                </a:spcAft>
                <a:buNone/>
              </a:pPr>
              <a:r>
                <a:rPr lang="en-CA" sz="2500" kern="1200"/>
                <a:t>Algorithms</a:t>
              </a:r>
            </a:p>
          </p:txBody>
        </p:sp>
      </p:grpSp>
      <p:sp>
        <p:nvSpPr>
          <p:cNvPr id="8" name="Title 1">
            <a:extLst>
              <a:ext uri="{FF2B5EF4-FFF2-40B4-BE49-F238E27FC236}">
                <a16:creationId xmlns:a16="http://schemas.microsoft.com/office/drawing/2014/main" id="{A561D655-0DAA-D3AF-8C70-6307233AB93E}"/>
              </a:ext>
            </a:extLst>
          </p:cNvPr>
          <p:cNvSpPr txBox="1">
            <a:spLocks/>
          </p:cNvSpPr>
          <p:nvPr/>
        </p:nvSpPr>
        <p:spPr>
          <a:xfrm>
            <a:off x="7595491" y="2540176"/>
            <a:ext cx="4191899" cy="177764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5000"/>
              <a:t>Model Preparation</a:t>
            </a:r>
          </a:p>
        </p:txBody>
      </p:sp>
    </p:spTree>
    <p:extLst>
      <p:ext uri="{BB962C8B-B14F-4D97-AF65-F5344CB8AC3E}">
        <p14:creationId xmlns:p14="http://schemas.microsoft.com/office/powerpoint/2010/main" val="16401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45D-F2F2-D195-AC5B-B8A9825DCA37}"/>
              </a:ext>
            </a:extLst>
          </p:cNvPr>
          <p:cNvSpPr>
            <a:spLocks noGrp="1"/>
          </p:cNvSpPr>
          <p:nvPr>
            <p:ph type="title"/>
          </p:nvPr>
        </p:nvSpPr>
        <p:spPr>
          <a:xfrm>
            <a:off x="545911" y="798523"/>
            <a:ext cx="7335835" cy="1268984"/>
          </a:xfrm>
        </p:spPr>
        <p:txBody>
          <a:bodyPr/>
          <a:lstStyle/>
          <a:p>
            <a:r>
              <a:rPr lang="en-CA"/>
              <a:t>Introduction</a:t>
            </a:r>
          </a:p>
        </p:txBody>
      </p:sp>
      <p:cxnSp>
        <p:nvCxnSpPr>
          <p:cNvPr id="5" name="Straight Connector 4">
            <a:extLst>
              <a:ext uri="{FF2B5EF4-FFF2-40B4-BE49-F238E27FC236}">
                <a16:creationId xmlns:a16="http://schemas.microsoft.com/office/drawing/2014/main" id="{33018BBF-40B8-0276-908E-001175765D88}"/>
              </a:ext>
            </a:extLst>
          </p:cNvPr>
          <p:cNvCxnSpPr/>
          <p:nvPr/>
        </p:nvCxnSpPr>
        <p:spPr>
          <a:xfrm>
            <a:off x="545911" y="1535244"/>
            <a:ext cx="567291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EDDB3E-B127-04CD-1CFB-594DA7F99F80}"/>
              </a:ext>
            </a:extLst>
          </p:cNvPr>
          <p:cNvSpPr txBox="1"/>
          <p:nvPr/>
        </p:nvSpPr>
        <p:spPr>
          <a:xfrm>
            <a:off x="545911" y="2067507"/>
            <a:ext cx="5672919" cy="3046988"/>
          </a:xfrm>
          <a:prstGeom prst="rect">
            <a:avLst/>
          </a:prstGeom>
          <a:solidFill>
            <a:srgbClr val="24393F"/>
          </a:solidFill>
        </p:spPr>
        <p:txBody>
          <a:bodyPr wrap="square" rtlCol="0">
            <a:spAutoFit/>
          </a:bodyPr>
          <a:lstStyle/>
          <a:p>
            <a:r>
              <a:rPr lang="en-CA" sz="2400">
                <a:solidFill>
                  <a:schemeClr val="bg1"/>
                </a:solidFill>
              </a:rPr>
              <a:t>Explore Canada’s labor market through the lens of data science. In this project we’ll examine the Labour Force Survey (LFS) and the characteristics that play a crucial role in predicting occupations, such as education, immigration status, sex and more</a:t>
            </a:r>
          </a:p>
        </p:txBody>
      </p:sp>
    </p:spTree>
    <p:extLst>
      <p:ext uri="{BB962C8B-B14F-4D97-AF65-F5344CB8AC3E}">
        <p14:creationId xmlns:p14="http://schemas.microsoft.com/office/powerpoint/2010/main" val="2987999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C6E5CAF-B313-7792-2F21-0777EA160016}"/>
              </a:ext>
            </a:extLst>
          </p:cNvPr>
          <p:cNvGraphicFramePr/>
          <p:nvPr/>
        </p:nvGraphicFramePr>
        <p:xfrm>
          <a:off x="1680191" y="359833"/>
          <a:ext cx="8831618"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27AC50AC-2B09-BB48-DC3C-973C6A94B54A}"/>
              </a:ext>
            </a:extLst>
          </p:cNvPr>
          <p:cNvSpPr/>
          <p:nvPr/>
        </p:nvSpPr>
        <p:spPr>
          <a:xfrm>
            <a:off x="5092889" y="2866030"/>
            <a:ext cx="2006221" cy="106452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a:t>Occupation</a:t>
            </a:r>
          </a:p>
          <a:p>
            <a:pPr algn="ctr"/>
            <a:r>
              <a:rPr lang="en-CA"/>
              <a:t>(NOC_10)</a:t>
            </a:r>
          </a:p>
        </p:txBody>
      </p:sp>
    </p:spTree>
    <p:extLst>
      <p:ext uri="{BB962C8B-B14F-4D97-AF65-F5344CB8AC3E}">
        <p14:creationId xmlns:p14="http://schemas.microsoft.com/office/powerpoint/2010/main" val="1586285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FCF75D-551D-BB49-52C0-2C8900DC3FDE}"/>
              </a:ext>
            </a:extLst>
          </p:cNvPr>
          <p:cNvSpPr/>
          <p:nvPr/>
        </p:nvSpPr>
        <p:spPr>
          <a:xfrm>
            <a:off x="669559" y="1676400"/>
            <a:ext cx="2445224" cy="2445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t>Linear Discriminant Analysis</a:t>
            </a:r>
          </a:p>
        </p:txBody>
      </p:sp>
      <p:sp>
        <p:nvSpPr>
          <p:cNvPr id="7" name="Oval 6">
            <a:extLst>
              <a:ext uri="{FF2B5EF4-FFF2-40B4-BE49-F238E27FC236}">
                <a16:creationId xmlns:a16="http://schemas.microsoft.com/office/drawing/2014/main" id="{BB7E480B-EA21-3570-CAAD-C9B0B95615CF}"/>
              </a:ext>
            </a:extLst>
          </p:cNvPr>
          <p:cNvSpPr/>
          <p:nvPr/>
        </p:nvSpPr>
        <p:spPr>
          <a:xfrm>
            <a:off x="2528027" y="3787893"/>
            <a:ext cx="2445224" cy="2445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t>K-Nearest Neighbors Classifier</a:t>
            </a:r>
          </a:p>
        </p:txBody>
      </p:sp>
      <p:sp>
        <p:nvSpPr>
          <p:cNvPr id="8" name="Oval 7">
            <a:extLst>
              <a:ext uri="{FF2B5EF4-FFF2-40B4-BE49-F238E27FC236}">
                <a16:creationId xmlns:a16="http://schemas.microsoft.com/office/drawing/2014/main" id="{DB846CFC-1C3C-B08E-1609-ECB11BD12516}"/>
              </a:ext>
            </a:extLst>
          </p:cNvPr>
          <p:cNvSpPr/>
          <p:nvPr/>
        </p:nvSpPr>
        <p:spPr>
          <a:xfrm>
            <a:off x="4775361" y="1676400"/>
            <a:ext cx="2445224" cy="2445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t>Classification &amp; Regression Tree</a:t>
            </a:r>
          </a:p>
        </p:txBody>
      </p:sp>
      <p:sp>
        <p:nvSpPr>
          <p:cNvPr id="9" name="Oval 8">
            <a:extLst>
              <a:ext uri="{FF2B5EF4-FFF2-40B4-BE49-F238E27FC236}">
                <a16:creationId xmlns:a16="http://schemas.microsoft.com/office/drawing/2014/main" id="{942EF987-6B76-02B4-779C-1EC262BAE9EA}"/>
              </a:ext>
            </a:extLst>
          </p:cNvPr>
          <p:cNvSpPr/>
          <p:nvPr/>
        </p:nvSpPr>
        <p:spPr>
          <a:xfrm>
            <a:off x="7048750" y="3787893"/>
            <a:ext cx="2445223" cy="2445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t>Support Vector Machine</a:t>
            </a:r>
          </a:p>
        </p:txBody>
      </p:sp>
      <p:sp>
        <p:nvSpPr>
          <p:cNvPr id="10" name="Oval 9">
            <a:extLst>
              <a:ext uri="{FF2B5EF4-FFF2-40B4-BE49-F238E27FC236}">
                <a16:creationId xmlns:a16="http://schemas.microsoft.com/office/drawing/2014/main" id="{AE980853-F879-54C5-6913-92C2A8C512CE}"/>
              </a:ext>
            </a:extLst>
          </p:cNvPr>
          <p:cNvSpPr/>
          <p:nvPr/>
        </p:nvSpPr>
        <p:spPr>
          <a:xfrm>
            <a:off x="9296084" y="1676400"/>
            <a:ext cx="2445224" cy="2445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t>Random Forest</a:t>
            </a:r>
          </a:p>
        </p:txBody>
      </p:sp>
      <p:sp>
        <p:nvSpPr>
          <p:cNvPr id="3" name="Title 1">
            <a:extLst>
              <a:ext uri="{FF2B5EF4-FFF2-40B4-BE49-F238E27FC236}">
                <a16:creationId xmlns:a16="http://schemas.microsoft.com/office/drawing/2014/main" id="{130357D5-EA8C-5446-4A8B-5C9AA9BAE999}"/>
              </a:ext>
            </a:extLst>
          </p:cNvPr>
          <p:cNvSpPr txBox="1">
            <a:spLocks/>
          </p:cNvSpPr>
          <p:nvPr/>
        </p:nvSpPr>
        <p:spPr>
          <a:xfrm>
            <a:off x="565150" y="555210"/>
            <a:ext cx="8128474" cy="849363"/>
          </a:xfrm>
          <a:prstGeom prst="rect">
            <a:avLst/>
          </a:prstGeom>
        </p:spPr>
        <p:txBody>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a:t>Machine Learning Algorithms</a:t>
            </a:r>
          </a:p>
        </p:txBody>
      </p:sp>
    </p:spTree>
    <p:extLst>
      <p:ext uri="{BB962C8B-B14F-4D97-AF65-F5344CB8AC3E}">
        <p14:creationId xmlns:p14="http://schemas.microsoft.com/office/powerpoint/2010/main" val="375929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45D-F2F2-D195-AC5B-B8A9825DCA37}"/>
              </a:ext>
            </a:extLst>
          </p:cNvPr>
          <p:cNvSpPr>
            <a:spLocks noGrp="1"/>
          </p:cNvSpPr>
          <p:nvPr>
            <p:ph type="title"/>
          </p:nvPr>
        </p:nvSpPr>
        <p:spPr>
          <a:xfrm>
            <a:off x="565150" y="555210"/>
            <a:ext cx="7335835" cy="849363"/>
          </a:xfrm>
        </p:spPr>
        <p:txBody>
          <a:bodyPr/>
          <a:lstStyle/>
          <a:p>
            <a:r>
              <a:rPr lang="en-CA"/>
              <a:t>Model Accuracy</a:t>
            </a:r>
          </a:p>
        </p:txBody>
      </p:sp>
      <p:pic>
        <p:nvPicPr>
          <p:cNvPr id="4" name="Picture 3">
            <a:extLst>
              <a:ext uri="{FF2B5EF4-FFF2-40B4-BE49-F238E27FC236}">
                <a16:creationId xmlns:a16="http://schemas.microsoft.com/office/drawing/2014/main" id="{F7B0CBC5-6C6C-5D1B-DB08-03E0B27CD389}"/>
              </a:ext>
            </a:extLst>
          </p:cNvPr>
          <p:cNvPicPr>
            <a:picLocks noChangeAspect="1"/>
          </p:cNvPicPr>
          <p:nvPr/>
        </p:nvPicPr>
        <p:blipFill>
          <a:blip r:embed="rId3"/>
          <a:stretch>
            <a:fillRect/>
          </a:stretch>
        </p:blipFill>
        <p:spPr>
          <a:xfrm>
            <a:off x="565150" y="1303618"/>
            <a:ext cx="8281437" cy="5110830"/>
          </a:xfrm>
          <a:prstGeom prst="rect">
            <a:avLst/>
          </a:prstGeom>
        </p:spPr>
      </p:pic>
    </p:spTree>
    <p:extLst>
      <p:ext uri="{BB962C8B-B14F-4D97-AF65-F5344CB8AC3E}">
        <p14:creationId xmlns:p14="http://schemas.microsoft.com/office/powerpoint/2010/main" val="2255136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E035F-1BD4-31E4-6709-3C0C1A98A8E7}"/>
              </a:ext>
            </a:extLst>
          </p:cNvPr>
          <p:cNvSpPr>
            <a:spLocks noGrp="1"/>
          </p:cNvSpPr>
          <p:nvPr>
            <p:ph type="title"/>
          </p:nvPr>
        </p:nvSpPr>
        <p:spPr>
          <a:xfrm>
            <a:off x="562150" y="590675"/>
            <a:ext cx="7333488" cy="1271016"/>
          </a:xfrm>
        </p:spPr>
        <p:txBody>
          <a:bodyPr>
            <a:normAutofit/>
          </a:bodyPr>
          <a:lstStyle/>
          <a:p>
            <a:r>
              <a:rPr lang="en-CA"/>
              <a:t>Model Performance</a:t>
            </a:r>
            <a:br>
              <a:rPr lang="en-CA"/>
            </a:br>
            <a:r>
              <a:rPr lang="en-CA" sz="2400"/>
              <a:t>Comparing Resample Methods</a:t>
            </a:r>
          </a:p>
        </p:txBody>
      </p:sp>
      <p:sp>
        <p:nvSpPr>
          <p:cNvPr id="3" name="Text Placeholder 2">
            <a:extLst>
              <a:ext uri="{FF2B5EF4-FFF2-40B4-BE49-F238E27FC236}">
                <a16:creationId xmlns:a16="http://schemas.microsoft.com/office/drawing/2014/main" id="{4519A24A-68B6-AE73-94FE-E4473EEC0819}"/>
              </a:ext>
            </a:extLst>
          </p:cNvPr>
          <p:cNvSpPr>
            <a:spLocks noGrp="1"/>
          </p:cNvSpPr>
          <p:nvPr>
            <p:ph type="body" idx="1"/>
          </p:nvPr>
        </p:nvSpPr>
        <p:spPr>
          <a:xfrm>
            <a:off x="576699" y="6108265"/>
            <a:ext cx="5239512" cy="360946"/>
          </a:xfrm>
        </p:spPr>
        <p:txBody>
          <a:bodyPr>
            <a:normAutofit lnSpcReduction="10000"/>
          </a:bodyPr>
          <a:lstStyle/>
          <a:p>
            <a:r>
              <a:rPr lang="en-CA" sz="1800"/>
              <a:t>LDA – Resample Method 1</a:t>
            </a:r>
          </a:p>
        </p:txBody>
      </p:sp>
      <p:pic>
        <p:nvPicPr>
          <p:cNvPr id="2054" name="Picture 6">
            <a:extLst>
              <a:ext uri="{FF2B5EF4-FFF2-40B4-BE49-F238E27FC236}">
                <a16:creationId xmlns:a16="http://schemas.microsoft.com/office/drawing/2014/main" id="{2679E1C0-38EF-997F-A48A-2EA3AD1C8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50" y="2181726"/>
            <a:ext cx="5471448" cy="3908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716E7916-0068-CC15-B34B-DEC9EF5D8AF6}"/>
              </a:ext>
            </a:extLst>
          </p:cNvPr>
          <p:cNvSpPr txBox="1">
            <a:spLocks/>
          </p:cNvSpPr>
          <p:nvPr/>
        </p:nvSpPr>
        <p:spPr>
          <a:xfrm>
            <a:off x="6158403" y="6108265"/>
            <a:ext cx="5239512" cy="36094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00000"/>
              </a:lnSpc>
              <a:spcBef>
                <a:spcPts val="900"/>
              </a:spcBef>
              <a:buFont typeface="Arial" panose="020B0604020202020204" pitchFamily="34" charset="0"/>
              <a:buNone/>
              <a:defRPr sz="2400" b="1" i="0" kern="1200">
                <a:solidFill>
                  <a:schemeClr val="tx1"/>
                </a:solidFill>
                <a:latin typeface="+mn-lt"/>
                <a:ea typeface="+mn-ea"/>
                <a:cs typeface="+mn-cs"/>
              </a:defRPr>
            </a:lvl1pPr>
            <a:lvl2pPr marL="457200" indent="0" algn="l" defTabSz="914400" rtl="0" eaLnBrk="1" latinLnBrk="0" hangingPunct="1">
              <a:lnSpc>
                <a:spcPct val="100000"/>
              </a:lnSpc>
              <a:spcBef>
                <a:spcPts val="900"/>
              </a:spcBef>
              <a:buFont typeface="Arial" panose="020B0604020202020204" pitchFamily="34" charset="0"/>
              <a:buNone/>
              <a:defRPr sz="2000" b="1" i="0" kern="1200">
                <a:solidFill>
                  <a:schemeClr val="tx1"/>
                </a:solidFill>
                <a:latin typeface="+mn-lt"/>
                <a:ea typeface="+mn-ea"/>
                <a:cs typeface="+mn-cs"/>
              </a:defRPr>
            </a:lvl2pPr>
            <a:lvl3pPr marL="914400" indent="0" algn="l" defTabSz="914400" rtl="0" eaLnBrk="1" latinLnBrk="0" hangingPunct="1">
              <a:lnSpc>
                <a:spcPct val="100000"/>
              </a:lnSpc>
              <a:spcBef>
                <a:spcPts val="900"/>
              </a:spcBef>
              <a:buFont typeface="Arial" panose="020B0604020202020204" pitchFamily="34" charset="0"/>
              <a:buNone/>
              <a:defRPr sz="1800" b="1" i="0" kern="1200">
                <a:solidFill>
                  <a:schemeClr val="tx1"/>
                </a:solidFill>
                <a:latin typeface="+mn-lt"/>
                <a:ea typeface="+mn-ea"/>
                <a:cs typeface="+mn-cs"/>
              </a:defRPr>
            </a:lvl3pPr>
            <a:lvl4pPr marL="13716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4pPr>
            <a:lvl5pPr marL="18288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sz="1800"/>
              <a:t>LDA – Resample Method 2</a:t>
            </a:r>
          </a:p>
        </p:txBody>
      </p:sp>
      <p:pic>
        <p:nvPicPr>
          <p:cNvPr id="13" name="Picture 8">
            <a:extLst>
              <a:ext uri="{FF2B5EF4-FFF2-40B4-BE49-F238E27FC236}">
                <a16:creationId xmlns:a16="http://schemas.microsoft.com/office/drawing/2014/main" id="{05466F9E-67E3-E964-503E-45B36C84E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403" y="2181726"/>
            <a:ext cx="5471451" cy="390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459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19A24A-68B6-AE73-94FE-E4473EEC0819}"/>
              </a:ext>
            </a:extLst>
          </p:cNvPr>
          <p:cNvSpPr>
            <a:spLocks noGrp="1"/>
          </p:cNvSpPr>
          <p:nvPr>
            <p:ph type="body" idx="1"/>
          </p:nvPr>
        </p:nvSpPr>
        <p:spPr>
          <a:xfrm>
            <a:off x="576699" y="6108265"/>
            <a:ext cx="5239512" cy="360946"/>
          </a:xfrm>
        </p:spPr>
        <p:txBody>
          <a:bodyPr>
            <a:normAutofit lnSpcReduction="10000"/>
          </a:bodyPr>
          <a:lstStyle/>
          <a:p>
            <a:r>
              <a:rPr lang="en-CA" sz="1800"/>
              <a:t>LDA – Resample Method 1</a:t>
            </a:r>
          </a:p>
        </p:txBody>
      </p:sp>
      <p:pic>
        <p:nvPicPr>
          <p:cNvPr id="2054" name="Picture 6">
            <a:extLst>
              <a:ext uri="{FF2B5EF4-FFF2-40B4-BE49-F238E27FC236}">
                <a16:creationId xmlns:a16="http://schemas.microsoft.com/office/drawing/2014/main" id="{2679E1C0-38EF-997F-A48A-2EA3AD1C8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1726"/>
            <a:ext cx="5471448" cy="39081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BCA924-659F-FC36-1500-CE1F481AA85F}"/>
              </a:ext>
            </a:extLst>
          </p:cNvPr>
          <p:cNvGrpSpPr/>
          <p:nvPr/>
        </p:nvGrpSpPr>
        <p:grpSpPr>
          <a:xfrm>
            <a:off x="5471448" y="2163365"/>
            <a:ext cx="6720552" cy="3926539"/>
            <a:chOff x="1329333" y="641444"/>
            <a:chExt cx="9533333" cy="5866667"/>
          </a:xfrm>
        </p:grpSpPr>
        <p:pic>
          <p:nvPicPr>
            <p:cNvPr id="5" name="Picture 4">
              <a:extLst>
                <a:ext uri="{FF2B5EF4-FFF2-40B4-BE49-F238E27FC236}">
                  <a16:creationId xmlns:a16="http://schemas.microsoft.com/office/drawing/2014/main" id="{3D204600-26E6-A81B-0AAD-E7D11BF8EE4E}"/>
                </a:ext>
              </a:extLst>
            </p:cNvPr>
            <p:cNvPicPr>
              <a:picLocks noChangeAspect="1"/>
            </p:cNvPicPr>
            <p:nvPr/>
          </p:nvPicPr>
          <p:blipFill>
            <a:blip r:embed="rId4"/>
            <a:stretch>
              <a:fillRect/>
            </a:stretch>
          </p:blipFill>
          <p:spPr>
            <a:xfrm>
              <a:off x="1329333" y="641444"/>
              <a:ext cx="9533333" cy="5866667"/>
            </a:xfrm>
            <a:prstGeom prst="rect">
              <a:avLst/>
            </a:prstGeom>
          </p:spPr>
        </p:pic>
        <p:sp>
          <p:nvSpPr>
            <p:cNvPr id="6" name="Rectangle 5">
              <a:extLst>
                <a:ext uri="{FF2B5EF4-FFF2-40B4-BE49-F238E27FC236}">
                  <a16:creationId xmlns:a16="http://schemas.microsoft.com/office/drawing/2014/main" id="{40ABCFA4-1D1B-4042-6E0B-C913AA226B1E}"/>
                </a:ext>
              </a:extLst>
            </p:cNvPr>
            <p:cNvSpPr/>
            <p:nvPr/>
          </p:nvSpPr>
          <p:spPr>
            <a:xfrm>
              <a:off x="7248525" y="1133475"/>
              <a:ext cx="800100" cy="3819525"/>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5C16376D-A5EB-472E-9846-CEACFA7F1E28}"/>
                </a:ext>
              </a:extLst>
            </p:cNvPr>
            <p:cNvSpPr/>
            <p:nvPr/>
          </p:nvSpPr>
          <p:spPr>
            <a:xfrm>
              <a:off x="6373875" y="4600574"/>
              <a:ext cx="800100" cy="3524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itle 1">
            <a:extLst>
              <a:ext uri="{FF2B5EF4-FFF2-40B4-BE49-F238E27FC236}">
                <a16:creationId xmlns:a16="http://schemas.microsoft.com/office/drawing/2014/main" id="{C7BDD1CF-4DD8-7B6B-B4C6-9FBDA2B3125A}"/>
              </a:ext>
            </a:extLst>
          </p:cNvPr>
          <p:cNvSpPr>
            <a:spLocks noGrp="1"/>
          </p:cNvSpPr>
          <p:nvPr>
            <p:ph type="title"/>
          </p:nvPr>
        </p:nvSpPr>
        <p:spPr>
          <a:xfrm>
            <a:off x="562150" y="590675"/>
            <a:ext cx="7333488" cy="1271016"/>
          </a:xfrm>
        </p:spPr>
        <p:txBody>
          <a:bodyPr>
            <a:normAutofit/>
          </a:bodyPr>
          <a:lstStyle/>
          <a:p>
            <a:r>
              <a:rPr lang="en-CA"/>
              <a:t>Model Performance</a:t>
            </a:r>
            <a:br>
              <a:rPr lang="en-CA"/>
            </a:br>
            <a:r>
              <a:rPr lang="en-CA" sz="2400"/>
              <a:t>Comparing Resample Methods</a:t>
            </a:r>
          </a:p>
        </p:txBody>
      </p:sp>
    </p:spTree>
    <p:extLst>
      <p:ext uri="{BB962C8B-B14F-4D97-AF65-F5344CB8AC3E}">
        <p14:creationId xmlns:p14="http://schemas.microsoft.com/office/powerpoint/2010/main" val="1250218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19A24A-68B6-AE73-94FE-E4473EEC0819}"/>
              </a:ext>
            </a:extLst>
          </p:cNvPr>
          <p:cNvSpPr>
            <a:spLocks noGrp="1"/>
          </p:cNvSpPr>
          <p:nvPr>
            <p:ph type="body" idx="1"/>
          </p:nvPr>
        </p:nvSpPr>
        <p:spPr>
          <a:xfrm>
            <a:off x="576699" y="6108265"/>
            <a:ext cx="5239512" cy="360946"/>
          </a:xfrm>
        </p:spPr>
        <p:txBody>
          <a:bodyPr>
            <a:normAutofit lnSpcReduction="10000"/>
          </a:bodyPr>
          <a:lstStyle/>
          <a:p>
            <a:r>
              <a:rPr lang="en-CA" sz="1800"/>
              <a:t>LDA – Resample Method 1</a:t>
            </a:r>
          </a:p>
        </p:txBody>
      </p:sp>
      <p:pic>
        <p:nvPicPr>
          <p:cNvPr id="2054" name="Picture 6">
            <a:extLst>
              <a:ext uri="{FF2B5EF4-FFF2-40B4-BE49-F238E27FC236}">
                <a16:creationId xmlns:a16="http://schemas.microsoft.com/office/drawing/2014/main" id="{2679E1C0-38EF-997F-A48A-2EA3AD1C8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50" y="2181726"/>
            <a:ext cx="5471448" cy="3908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716E7916-0068-CC15-B34B-DEC9EF5D8AF6}"/>
              </a:ext>
            </a:extLst>
          </p:cNvPr>
          <p:cNvSpPr txBox="1">
            <a:spLocks/>
          </p:cNvSpPr>
          <p:nvPr/>
        </p:nvSpPr>
        <p:spPr>
          <a:xfrm>
            <a:off x="6158403" y="6108265"/>
            <a:ext cx="5239512" cy="36094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00000"/>
              </a:lnSpc>
              <a:spcBef>
                <a:spcPts val="900"/>
              </a:spcBef>
              <a:buFont typeface="Arial" panose="020B0604020202020204" pitchFamily="34" charset="0"/>
              <a:buNone/>
              <a:defRPr sz="2400" b="1" i="0" kern="1200">
                <a:solidFill>
                  <a:schemeClr val="tx1"/>
                </a:solidFill>
                <a:latin typeface="+mn-lt"/>
                <a:ea typeface="+mn-ea"/>
                <a:cs typeface="+mn-cs"/>
              </a:defRPr>
            </a:lvl1pPr>
            <a:lvl2pPr marL="457200" indent="0" algn="l" defTabSz="914400" rtl="0" eaLnBrk="1" latinLnBrk="0" hangingPunct="1">
              <a:lnSpc>
                <a:spcPct val="100000"/>
              </a:lnSpc>
              <a:spcBef>
                <a:spcPts val="900"/>
              </a:spcBef>
              <a:buFont typeface="Arial" panose="020B0604020202020204" pitchFamily="34" charset="0"/>
              <a:buNone/>
              <a:defRPr sz="2000" b="1" i="0" kern="1200">
                <a:solidFill>
                  <a:schemeClr val="tx1"/>
                </a:solidFill>
                <a:latin typeface="+mn-lt"/>
                <a:ea typeface="+mn-ea"/>
                <a:cs typeface="+mn-cs"/>
              </a:defRPr>
            </a:lvl2pPr>
            <a:lvl3pPr marL="914400" indent="0" algn="l" defTabSz="914400" rtl="0" eaLnBrk="1" latinLnBrk="0" hangingPunct="1">
              <a:lnSpc>
                <a:spcPct val="100000"/>
              </a:lnSpc>
              <a:spcBef>
                <a:spcPts val="900"/>
              </a:spcBef>
              <a:buFont typeface="Arial" panose="020B0604020202020204" pitchFamily="34" charset="0"/>
              <a:buNone/>
              <a:defRPr sz="1800" b="1" i="0" kern="1200">
                <a:solidFill>
                  <a:schemeClr val="tx1"/>
                </a:solidFill>
                <a:latin typeface="+mn-lt"/>
                <a:ea typeface="+mn-ea"/>
                <a:cs typeface="+mn-cs"/>
              </a:defRPr>
            </a:lvl3pPr>
            <a:lvl4pPr marL="13716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4pPr>
            <a:lvl5pPr marL="18288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sz="1800"/>
              <a:t>LDA – Resample Method 2</a:t>
            </a:r>
          </a:p>
        </p:txBody>
      </p:sp>
      <p:pic>
        <p:nvPicPr>
          <p:cNvPr id="13" name="Picture 8">
            <a:extLst>
              <a:ext uri="{FF2B5EF4-FFF2-40B4-BE49-F238E27FC236}">
                <a16:creationId xmlns:a16="http://schemas.microsoft.com/office/drawing/2014/main" id="{05466F9E-67E3-E964-503E-45B36C84E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403" y="2181726"/>
            <a:ext cx="5471451" cy="39081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8EBF006-2102-AB51-4BA7-1BEA888A12EE}"/>
              </a:ext>
            </a:extLst>
          </p:cNvPr>
          <p:cNvSpPr>
            <a:spLocks noGrp="1"/>
          </p:cNvSpPr>
          <p:nvPr>
            <p:ph type="title"/>
          </p:nvPr>
        </p:nvSpPr>
        <p:spPr>
          <a:xfrm>
            <a:off x="562150" y="590675"/>
            <a:ext cx="7333488" cy="1271016"/>
          </a:xfrm>
        </p:spPr>
        <p:txBody>
          <a:bodyPr>
            <a:normAutofit/>
          </a:bodyPr>
          <a:lstStyle/>
          <a:p>
            <a:r>
              <a:rPr lang="en-CA"/>
              <a:t>Model Performance</a:t>
            </a:r>
            <a:br>
              <a:rPr lang="en-CA"/>
            </a:br>
            <a:r>
              <a:rPr lang="en-CA" sz="2400"/>
              <a:t>Comparing Resample Methods</a:t>
            </a:r>
          </a:p>
        </p:txBody>
      </p:sp>
    </p:spTree>
    <p:extLst>
      <p:ext uri="{BB962C8B-B14F-4D97-AF65-F5344CB8AC3E}">
        <p14:creationId xmlns:p14="http://schemas.microsoft.com/office/powerpoint/2010/main" val="1199224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19A24A-68B6-AE73-94FE-E4473EEC0819}"/>
              </a:ext>
            </a:extLst>
          </p:cNvPr>
          <p:cNvSpPr>
            <a:spLocks noGrp="1"/>
          </p:cNvSpPr>
          <p:nvPr>
            <p:ph type="body" idx="1"/>
          </p:nvPr>
        </p:nvSpPr>
        <p:spPr>
          <a:xfrm>
            <a:off x="576699" y="6108265"/>
            <a:ext cx="5239512" cy="360946"/>
          </a:xfrm>
        </p:spPr>
        <p:txBody>
          <a:bodyPr>
            <a:normAutofit lnSpcReduction="10000"/>
          </a:bodyPr>
          <a:lstStyle/>
          <a:p>
            <a:r>
              <a:rPr lang="en-CA" sz="1800"/>
              <a:t>SVM – Resample Method 2</a:t>
            </a:r>
          </a:p>
        </p:txBody>
      </p:sp>
      <p:pic>
        <p:nvPicPr>
          <p:cNvPr id="2056" name="Picture 8">
            <a:extLst>
              <a:ext uri="{FF2B5EF4-FFF2-40B4-BE49-F238E27FC236}">
                <a16:creationId xmlns:a16="http://schemas.microsoft.com/office/drawing/2014/main" id="{3E7B7A66-A08A-3388-85E3-9F78C3CD2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403" y="2181726"/>
            <a:ext cx="5471451" cy="39081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716E7916-0068-CC15-B34B-DEC9EF5D8AF6}"/>
              </a:ext>
            </a:extLst>
          </p:cNvPr>
          <p:cNvSpPr txBox="1">
            <a:spLocks/>
          </p:cNvSpPr>
          <p:nvPr/>
        </p:nvSpPr>
        <p:spPr>
          <a:xfrm>
            <a:off x="6158403" y="6108265"/>
            <a:ext cx="5239512" cy="36094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00000"/>
              </a:lnSpc>
              <a:spcBef>
                <a:spcPts val="900"/>
              </a:spcBef>
              <a:buFont typeface="Arial" panose="020B0604020202020204" pitchFamily="34" charset="0"/>
              <a:buNone/>
              <a:defRPr sz="2400" b="1" i="0" kern="1200">
                <a:solidFill>
                  <a:schemeClr val="tx1"/>
                </a:solidFill>
                <a:latin typeface="+mn-lt"/>
                <a:ea typeface="+mn-ea"/>
                <a:cs typeface="+mn-cs"/>
              </a:defRPr>
            </a:lvl1pPr>
            <a:lvl2pPr marL="457200" indent="0" algn="l" defTabSz="914400" rtl="0" eaLnBrk="1" latinLnBrk="0" hangingPunct="1">
              <a:lnSpc>
                <a:spcPct val="100000"/>
              </a:lnSpc>
              <a:spcBef>
                <a:spcPts val="900"/>
              </a:spcBef>
              <a:buFont typeface="Arial" panose="020B0604020202020204" pitchFamily="34" charset="0"/>
              <a:buNone/>
              <a:defRPr sz="2000" b="1" i="0" kern="1200">
                <a:solidFill>
                  <a:schemeClr val="tx1"/>
                </a:solidFill>
                <a:latin typeface="+mn-lt"/>
                <a:ea typeface="+mn-ea"/>
                <a:cs typeface="+mn-cs"/>
              </a:defRPr>
            </a:lvl2pPr>
            <a:lvl3pPr marL="914400" indent="0" algn="l" defTabSz="914400" rtl="0" eaLnBrk="1" latinLnBrk="0" hangingPunct="1">
              <a:lnSpc>
                <a:spcPct val="100000"/>
              </a:lnSpc>
              <a:spcBef>
                <a:spcPts val="900"/>
              </a:spcBef>
              <a:buFont typeface="Arial" panose="020B0604020202020204" pitchFamily="34" charset="0"/>
              <a:buNone/>
              <a:defRPr sz="1800" b="1" i="0" kern="1200">
                <a:solidFill>
                  <a:schemeClr val="tx1"/>
                </a:solidFill>
                <a:latin typeface="+mn-lt"/>
                <a:ea typeface="+mn-ea"/>
                <a:cs typeface="+mn-cs"/>
              </a:defRPr>
            </a:lvl3pPr>
            <a:lvl4pPr marL="13716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4pPr>
            <a:lvl5pPr marL="18288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sz="1800"/>
              <a:t>LDA – Resample Method 2</a:t>
            </a:r>
          </a:p>
        </p:txBody>
      </p:sp>
      <p:pic>
        <p:nvPicPr>
          <p:cNvPr id="3074" name="Picture 2">
            <a:extLst>
              <a:ext uri="{FF2B5EF4-FFF2-40B4-BE49-F238E27FC236}">
                <a16:creationId xmlns:a16="http://schemas.microsoft.com/office/drawing/2014/main" id="{9EC27D03-5B18-07D1-5CAC-6260D1760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43" y="2181726"/>
            <a:ext cx="5471451" cy="39081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CCC9499-9A43-88FF-F6AD-B143988918FA}"/>
              </a:ext>
            </a:extLst>
          </p:cNvPr>
          <p:cNvSpPr txBox="1">
            <a:spLocks/>
          </p:cNvSpPr>
          <p:nvPr/>
        </p:nvSpPr>
        <p:spPr>
          <a:xfrm>
            <a:off x="562150" y="590675"/>
            <a:ext cx="7333488" cy="127101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a:t>Model Performance</a:t>
            </a:r>
            <a:br>
              <a:rPr lang="en-CA"/>
            </a:br>
            <a:r>
              <a:rPr lang="en-CA" sz="2400"/>
              <a:t>Comparing Classification Algorithms</a:t>
            </a:r>
          </a:p>
        </p:txBody>
      </p:sp>
    </p:spTree>
    <p:extLst>
      <p:ext uri="{BB962C8B-B14F-4D97-AF65-F5344CB8AC3E}">
        <p14:creationId xmlns:p14="http://schemas.microsoft.com/office/powerpoint/2010/main" val="134478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19A24A-68B6-AE73-94FE-E4473EEC0819}"/>
              </a:ext>
            </a:extLst>
          </p:cNvPr>
          <p:cNvSpPr>
            <a:spLocks noGrp="1"/>
          </p:cNvSpPr>
          <p:nvPr>
            <p:ph type="body" idx="1"/>
          </p:nvPr>
        </p:nvSpPr>
        <p:spPr>
          <a:xfrm>
            <a:off x="576699" y="6108265"/>
            <a:ext cx="5239512" cy="360946"/>
          </a:xfrm>
        </p:spPr>
        <p:txBody>
          <a:bodyPr>
            <a:normAutofit lnSpcReduction="10000"/>
          </a:bodyPr>
          <a:lstStyle/>
          <a:p>
            <a:r>
              <a:rPr lang="en-CA" sz="1800"/>
              <a:t>CART – Resample Method 2</a:t>
            </a:r>
          </a:p>
        </p:txBody>
      </p:sp>
      <p:sp>
        <p:nvSpPr>
          <p:cNvPr id="11" name="Text Placeholder 2">
            <a:extLst>
              <a:ext uri="{FF2B5EF4-FFF2-40B4-BE49-F238E27FC236}">
                <a16:creationId xmlns:a16="http://schemas.microsoft.com/office/drawing/2014/main" id="{716E7916-0068-CC15-B34B-DEC9EF5D8AF6}"/>
              </a:ext>
            </a:extLst>
          </p:cNvPr>
          <p:cNvSpPr txBox="1">
            <a:spLocks/>
          </p:cNvSpPr>
          <p:nvPr/>
        </p:nvSpPr>
        <p:spPr>
          <a:xfrm>
            <a:off x="6158402" y="6112508"/>
            <a:ext cx="5239512" cy="36094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00000"/>
              </a:lnSpc>
              <a:spcBef>
                <a:spcPts val="900"/>
              </a:spcBef>
              <a:buFont typeface="Arial" panose="020B0604020202020204" pitchFamily="34" charset="0"/>
              <a:buNone/>
              <a:defRPr sz="2400" b="1" i="0" kern="1200">
                <a:solidFill>
                  <a:schemeClr val="tx1"/>
                </a:solidFill>
                <a:latin typeface="+mn-lt"/>
                <a:ea typeface="+mn-ea"/>
                <a:cs typeface="+mn-cs"/>
              </a:defRPr>
            </a:lvl1pPr>
            <a:lvl2pPr marL="457200" indent="0" algn="l" defTabSz="914400" rtl="0" eaLnBrk="1" latinLnBrk="0" hangingPunct="1">
              <a:lnSpc>
                <a:spcPct val="100000"/>
              </a:lnSpc>
              <a:spcBef>
                <a:spcPts val="900"/>
              </a:spcBef>
              <a:buFont typeface="Arial" panose="020B0604020202020204" pitchFamily="34" charset="0"/>
              <a:buNone/>
              <a:defRPr sz="2000" b="1" i="0" kern="1200">
                <a:solidFill>
                  <a:schemeClr val="tx1"/>
                </a:solidFill>
                <a:latin typeface="+mn-lt"/>
                <a:ea typeface="+mn-ea"/>
                <a:cs typeface="+mn-cs"/>
              </a:defRPr>
            </a:lvl2pPr>
            <a:lvl3pPr marL="914400" indent="0" algn="l" defTabSz="914400" rtl="0" eaLnBrk="1" latinLnBrk="0" hangingPunct="1">
              <a:lnSpc>
                <a:spcPct val="100000"/>
              </a:lnSpc>
              <a:spcBef>
                <a:spcPts val="900"/>
              </a:spcBef>
              <a:buFont typeface="Arial" panose="020B0604020202020204" pitchFamily="34" charset="0"/>
              <a:buNone/>
              <a:defRPr sz="1800" b="1" i="0" kern="1200">
                <a:solidFill>
                  <a:schemeClr val="tx1"/>
                </a:solidFill>
                <a:latin typeface="+mn-lt"/>
                <a:ea typeface="+mn-ea"/>
                <a:cs typeface="+mn-cs"/>
              </a:defRPr>
            </a:lvl3pPr>
            <a:lvl4pPr marL="13716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4pPr>
            <a:lvl5pPr marL="1828800" indent="0" algn="l" defTabSz="914400" rtl="0" eaLnBrk="1" latinLnBrk="0" hangingPunct="1">
              <a:lnSpc>
                <a:spcPct val="100000"/>
              </a:lnSpc>
              <a:spcBef>
                <a:spcPts val="900"/>
              </a:spcBef>
              <a:buFont typeface="Arial" panose="020B0604020202020204" pitchFamily="34" charset="0"/>
              <a:buNone/>
              <a:defRPr sz="1600" b="1" i="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sz="1800"/>
              <a:t>KNN – Resample Method 2</a:t>
            </a:r>
          </a:p>
        </p:txBody>
      </p:sp>
      <p:pic>
        <p:nvPicPr>
          <p:cNvPr id="4098" name="Picture 2">
            <a:extLst>
              <a:ext uri="{FF2B5EF4-FFF2-40B4-BE49-F238E27FC236}">
                <a16:creationId xmlns:a16="http://schemas.microsoft.com/office/drawing/2014/main" id="{09E0BE87-511E-B30A-1ECE-9A8B0042B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46" y="2181726"/>
            <a:ext cx="5471450" cy="39081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E00BFE6-41FD-235F-F6BE-DA5BB1EC6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402" y="2181724"/>
            <a:ext cx="5471452" cy="390818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C98875D-6979-BABA-931A-C63EB67CCDDF}"/>
              </a:ext>
            </a:extLst>
          </p:cNvPr>
          <p:cNvSpPr txBox="1">
            <a:spLocks/>
          </p:cNvSpPr>
          <p:nvPr/>
        </p:nvSpPr>
        <p:spPr>
          <a:xfrm>
            <a:off x="562150" y="590675"/>
            <a:ext cx="7333488" cy="127101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a:t>Model Performance</a:t>
            </a:r>
            <a:br>
              <a:rPr lang="en-CA"/>
            </a:br>
            <a:r>
              <a:rPr lang="en-CA" sz="2400"/>
              <a:t>Comparing Classification Algorithms</a:t>
            </a:r>
          </a:p>
        </p:txBody>
      </p:sp>
    </p:spTree>
    <p:extLst>
      <p:ext uri="{BB962C8B-B14F-4D97-AF65-F5344CB8AC3E}">
        <p14:creationId xmlns:p14="http://schemas.microsoft.com/office/powerpoint/2010/main" val="37790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2F0813-8C19-1ED6-6D03-DF516EDFB0AC}"/>
              </a:ext>
            </a:extLst>
          </p:cNvPr>
          <p:cNvSpPr/>
          <p:nvPr/>
        </p:nvSpPr>
        <p:spPr>
          <a:xfrm>
            <a:off x="290762" y="1729421"/>
            <a:ext cx="11610475" cy="4920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0263382E-DF65-1BD8-3CA5-68EBC704A537}"/>
              </a:ext>
            </a:extLst>
          </p:cNvPr>
          <p:cNvPicPr>
            <a:picLocks noChangeAspect="1"/>
          </p:cNvPicPr>
          <p:nvPr/>
        </p:nvPicPr>
        <p:blipFill rotWithShape="1">
          <a:blip r:embed="rId3"/>
          <a:srcRect t="33178"/>
          <a:stretch/>
        </p:blipFill>
        <p:spPr>
          <a:xfrm>
            <a:off x="553143" y="1886892"/>
            <a:ext cx="11085714" cy="4582090"/>
          </a:xfrm>
          <a:prstGeom prst="rect">
            <a:avLst/>
          </a:prstGeom>
        </p:spPr>
      </p:pic>
      <p:sp>
        <p:nvSpPr>
          <p:cNvPr id="9" name="Title 1">
            <a:extLst>
              <a:ext uri="{FF2B5EF4-FFF2-40B4-BE49-F238E27FC236}">
                <a16:creationId xmlns:a16="http://schemas.microsoft.com/office/drawing/2014/main" id="{8D795AAA-DC06-68F3-F35B-8CC4E8DDF30D}"/>
              </a:ext>
            </a:extLst>
          </p:cNvPr>
          <p:cNvSpPr txBox="1">
            <a:spLocks/>
          </p:cNvSpPr>
          <p:nvPr/>
        </p:nvSpPr>
        <p:spPr>
          <a:xfrm>
            <a:off x="649532" y="639759"/>
            <a:ext cx="7333488" cy="1271016"/>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a:t>Variable Importance</a:t>
            </a:r>
            <a:br>
              <a:rPr lang="en-CA"/>
            </a:br>
            <a:r>
              <a:rPr lang="en-CA" sz="2400"/>
              <a:t>Model-based</a:t>
            </a:r>
          </a:p>
        </p:txBody>
      </p:sp>
    </p:spTree>
    <p:extLst>
      <p:ext uri="{BB962C8B-B14F-4D97-AF65-F5344CB8AC3E}">
        <p14:creationId xmlns:p14="http://schemas.microsoft.com/office/powerpoint/2010/main" val="272455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78F91-470A-9FD1-530A-0BCE38FF132D}"/>
              </a:ext>
            </a:extLst>
          </p:cNvPr>
          <p:cNvPicPr>
            <a:picLocks noChangeAspect="1"/>
          </p:cNvPicPr>
          <p:nvPr/>
        </p:nvPicPr>
        <p:blipFill rotWithShape="1">
          <a:blip r:embed="rId3"/>
          <a:srcRect r="52332"/>
          <a:stretch/>
        </p:blipFill>
        <p:spPr>
          <a:xfrm>
            <a:off x="0" y="0"/>
            <a:ext cx="7234708" cy="6858000"/>
          </a:xfrm>
          <a:prstGeom prst="rect">
            <a:avLst/>
          </a:prstGeom>
        </p:spPr>
      </p:pic>
      <p:pic>
        <p:nvPicPr>
          <p:cNvPr id="6" name="Picture 5">
            <a:extLst>
              <a:ext uri="{FF2B5EF4-FFF2-40B4-BE49-F238E27FC236}">
                <a16:creationId xmlns:a16="http://schemas.microsoft.com/office/drawing/2014/main" id="{D372FAE8-5CF4-B441-C8BA-EA19A104E8E5}"/>
              </a:ext>
            </a:extLst>
          </p:cNvPr>
          <p:cNvPicPr>
            <a:picLocks noChangeAspect="1"/>
          </p:cNvPicPr>
          <p:nvPr/>
        </p:nvPicPr>
        <p:blipFill rotWithShape="1">
          <a:blip r:embed="rId4"/>
          <a:srcRect l="46876" t="23881" b="36119"/>
          <a:stretch/>
        </p:blipFill>
        <p:spPr>
          <a:xfrm>
            <a:off x="6096000" y="3524535"/>
            <a:ext cx="5492344" cy="2743200"/>
          </a:xfrm>
          <a:prstGeom prst="rect">
            <a:avLst/>
          </a:prstGeom>
        </p:spPr>
      </p:pic>
    </p:spTree>
    <p:extLst>
      <p:ext uri="{BB962C8B-B14F-4D97-AF65-F5344CB8AC3E}">
        <p14:creationId xmlns:p14="http://schemas.microsoft.com/office/powerpoint/2010/main" val="307509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17BA-721A-24D3-0C6E-9526A3AA3489}"/>
              </a:ext>
            </a:extLst>
          </p:cNvPr>
          <p:cNvSpPr>
            <a:spLocks noGrp="1"/>
          </p:cNvSpPr>
          <p:nvPr>
            <p:ph type="title"/>
          </p:nvPr>
        </p:nvSpPr>
        <p:spPr>
          <a:xfrm>
            <a:off x="565148" y="241708"/>
            <a:ext cx="6440563" cy="1087744"/>
          </a:xfrm>
        </p:spPr>
        <p:txBody>
          <a:bodyPr>
            <a:noAutofit/>
          </a:bodyPr>
          <a:lstStyle/>
          <a:p>
            <a:r>
              <a:rPr lang="en-CA" sz="3200"/>
              <a:t>Data Preparation:</a:t>
            </a:r>
            <a:br>
              <a:rPr lang="en-CA" sz="3200"/>
            </a:br>
            <a:r>
              <a:rPr lang="en-CA" sz="3200"/>
              <a:t>Labour Force Survey (LFS)</a:t>
            </a:r>
          </a:p>
        </p:txBody>
      </p:sp>
      <p:sp>
        <p:nvSpPr>
          <p:cNvPr id="8" name="TextBox 7">
            <a:extLst>
              <a:ext uri="{FF2B5EF4-FFF2-40B4-BE49-F238E27FC236}">
                <a16:creationId xmlns:a16="http://schemas.microsoft.com/office/drawing/2014/main" id="{F7E33B29-1C82-710A-C03C-99C5AA792FAA}"/>
              </a:ext>
            </a:extLst>
          </p:cNvPr>
          <p:cNvSpPr txBox="1"/>
          <p:nvPr/>
        </p:nvSpPr>
        <p:spPr>
          <a:xfrm>
            <a:off x="675672" y="1929601"/>
            <a:ext cx="4844955" cy="3231654"/>
          </a:xfrm>
          <a:prstGeom prst="rect">
            <a:avLst/>
          </a:prstGeom>
          <a:solidFill>
            <a:srgbClr val="24393F"/>
          </a:solidFill>
        </p:spPr>
        <p:txBody>
          <a:bodyPr wrap="square" rtlCol="0">
            <a:spAutoFit/>
          </a:bodyPr>
          <a:lstStyle/>
          <a:p>
            <a:pPr marL="285750" indent="-285750">
              <a:buFont typeface="Arial" panose="020B0604020202020204" pitchFamily="34" charset="0"/>
              <a:buChar char="•"/>
            </a:pPr>
            <a:r>
              <a:rPr lang="en-CA" sz="2400">
                <a:solidFill>
                  <a:schemeClr val="bg1"/>
                </a:solidFill>
              </a:rPr>
              <a:t>Tidying</a:t>
            </a:r>
          </a:p>
          <a:p>
            <a:pPr marL="285750" indent="-285750">
              <a:buFont typeface="Arial" panose="020B0604020202020204" pitchFamily="34" charset="0"/>
              <a:buChar char="•"/>
            </a:pPr>
            <a:endParaRPr lang="en-CA" sz="2400">
              <a:solidFill>
                <a:schemeClr val="bg1"/>
              </a:solidFill>
            </a:endParaRPr>
          </a:p>
          <a:p>
            <a:pPr marL="285750" indent="-285750">
              <a:buFont typeface="Arial" panose="020B0604020202020204" pitchFamily="34" charset="0"/>
              <a:buChar char="•"/>
            </a:pPr>
            <a:r>
              <a:rPr lang="en-CA" sz="2400">
                <a:solidFill>
                  <a:schemeClr val="bg1"/>
                </a:solidFill>
              </a:rPr>
              <a:t>Trimming</a:t>
            </a:r>
          </a:p>
          <a:p>
            <a:pPr marL="285750" indent="-285750">
              <a:buFont typeface="Arial" panose="020B0604020202020204" pitchFamily="34" charset="0"/>
              <a:buChar char="•"/>
            </a:pPr>
            <a:endParaRPr lang="en-CA" sz="2400">
              <a:solidFill>
                <a:schemeClr val="bg1"/>
              </a:solidFill>
            </a:endParaRPr>
          </a:p>
          <a:p>
            <a:pPr marL="285750" indent="-285750">
              <a:buFont typeface="Arial" panose="020B0604020202020204" pitchFamily="34" charset="0"/>
              <a:buChar char="•"/>
            </a:pPr>
            <a:r>
              <a:rPr lang="en-CA" sz="2400">
                <a:solidFill>
                  <a:schemeClr val="bg1"/>
                </a:solidFill>
              </a:rPr>
              <a:t>Normalizing </a:t>
            </a:r>
          </a:p>
          <a:p>
            <a:pPr marL="285750" indent="-285750">
              <a:buFont typeface="Arial" panose="020B0604020202020204" pitchFamily="34" charset="0"/>
              <a:buChar char="•"/>
            </a:pPr>
            <a:endParaRPr lang="en-CA" sz="2400">
              <a:solidFill>
                <a:schemeClr val="bg1"/>
              </a:solidFill>
            </a:endParaRPr>
          </a:p>
          <a:p>
            <a:pPr marL="285750" indent="-285750">
              <a:buFont typeface="Arial" panose="020B0604020202020204" pitchFamily="34" charset="0"/>
              <a:buChar char="•"/>
            </a:pPr>
            <a:r>
              <a:rPr lang="en-CA" sz="2400">
                <a:solidFill>
                  <a:schemeClr val="bg1"/>
                </a:solidFill>
              </a:rPr>
              <a:t>Dataset Subsetting </a:t>
            </a:r>
          </a:p>
          <a:p>
            <a:endParaRPr lang="en-CA"/>
          </a:p>
          <a:p>
            <a:endParaRPr lang="en-CA"/>
          </a:p>
        </p:txBody>
      </p:sp>
      <p:cxnSp>
        <p:nvCxnSpPr>
          <p:cNvPr id="3" name="Straight Connector 2">
            <a:extLst>
              <a:ext uri="{FF2B5EF4-FFF2-40B4-BE49-F238E27FC236}">
                <a16:creationId xmlns:a16="http://schemas.microsoft.com/office/drawing/2014/main" id="{5335BAD0-51CA-3152-48AC-D00CBE827D50}"/>
              </a:ext>
            </a:extLst>
          </p:cNvPr>
          <p:cNvCxnSpPr/>
          <p:nvPr/>
        </p:nvCxnSpPr>
        <p:spPr>
          <a:xfrm>
            <a:off x="525548" y="1313597"/>
            <a:ext cx="567291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9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A8665D-F3A8-7C57-647D-4B90A83A8E2E}"/>
              </a:ext>
            </a:extLst>
          </p:cNvPr>
          <p:cNvSpPr/>
          <p:nvPr/>
        </p:nvSpPr>
        <p:spPr>
          <a:xfrm>
            <a:off x="0" y="2021306"/>
            <a:ext cx="12192000" cy="3152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BDA898CA-79D2-3E94-6C8E-E6017E565197}"/>
              </a:ext>
            </a:extLst>
          </p:cNvPr>
          <p:cNvPicPr>
            <a:picLocks noChangeAspect="1"/>
          </p:cNvPicPr>
          <p:nvPr/>
        </p:nvPicPr>
        <p:blipFill rotWithShape="1">
          <a:blip r:embed="rId3"/>
          <a:srcRect b="66318"/>
          <a:stretch/>
        </p:blipFill>
        <p:spPr>
          <a:xfrm>
            <a:off x="276571" y="2406343"/>
            <a:ext cx="11638857" cy="2424879"/>
          </a:xfrm>
          <a:prstGeom prst="rect">
            <a:avLst/>
          </a:prstGeom>
        </p:spPr>
      </p:pic>
      <p:sp>
        <p:nvSpPr>
          <p:cNvPr id="5" name="Title 1">
            <a:extLst>
              <a:ext uri="{FF2B5EF4-FFF2-40B4-BE49-F238E27FC236}">
                <a16:creationId xmlns:a16="http://schemas.microsoft.com/office/drawing/2014/main" id="{970F54C4-9F1A-E089-FCAF-0D0D381E93EA}"/>
              </a:ext>
            </a:extLst>
          </p:cNvPr>
          <p:cNvSpPr txBox="1">
            <a:spLocks/>
          </p:cNvSpPr>
          <p:nvPr/>
        </p:nvSpPr>
        <p:spPr>
          <a:xfrm>
            <a:off x="801932" y="792159"/>
            <a:ext cx="7333488" cy="1271016"/>
          </a:xfrm>
          <a:prstGeom prst="rect">
            <a:avLst/>
          </a:prstGeom>
        </p:spPr>
        <p:txBody>
          <a:bodyPr>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a:t>Variable Importance</a:t>
            </a:r>
            <a:br>
              <a:rPr lang="en-CA"/>
            </a:br>
            <a:r>
              <a:rPr lang="en-CA" sz="2400"/>
              <a:t>Model-Free</a:t>
            </a:r>
          </a:p>
        </p:txBody>
      </p:sp>
    </p:spTree>
    <p:extLst>
      <p:ext uri="{BB962C8B-B14F-4D97-AF65-F5344CB8AC3E}">
        <p14:creationId xmlns:p14="http://schemas.microsoft.com/office/powerpoint/2010/main" val="173533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bstract genetic concept">
            <a:extLst>
              <a:ext uri="{FF2B5EF4-FFF2-40B4-BE49-F238E27FC236}">
                <a16:creationId xmlns:a16="http://schemas.microsoft.com/office/drawing/2014/main" id="{D4932749-A33C-7975-B615-368FE73C78A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480"/>
                    </a14:imgEffect>
                    <a14:imgEffect>
                      <a14:saturation sat="33000"/>
                    </a14:imgEffect>
                    <a14:imgEffect>
                      <a14:brightnessContrast bright="-40000" contrast="-40000"/>
                    </a14:imgEffect>
                  </a14:imgLayer>
                </a14:imgProps>
              </a:ext>
            </a:extLst>
          </a:blip>
          <a:srcRect t="811" r="-1" b="-1"/>
          <a:stretch/>
        </p:blipFill>
        <p:spPr>
          <a:xfrm>
            <a:off x="1" y="1"/>
            <a:ext cx="6914058" cy="6857999"/>
          </a:xfrm>
          <a:prstGeom prst="rect">
            <a:avLst/>
          </a:prstGeom>
        </p:spPr>
      </p:pic>
      <p:sp>
        <p:nvSpPr>
          <p:cNvPr id="7" name="Title 1">
            <a:extLst>
              <a:ext uri="{FF2B5EF4-FFF2-40B4-BE49-F238E27FC236}">
                <a16:creationId xmlns:a16="http://schemas.microsoft.com/office/drawing/2014/main" id="{822BD8C3-950B-920E-277E-7A5416A409B6}"/>
              </a:ext>
            </a:extLst>
          </p:cNvPr>
          <p:cNvSpPr txBox="1">
            <a:spLocks/>
          </p:cNvSpPr>
          <p:nvPr/>
        </p:nvSpPr>
        <p:spPr>
          <a:xfrm>
            <a:off x="660684" y="2243512"/>
            <a:ext cx="6668163" cy="106046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n-CA">
                <a:solidFill>
                  <a:schemeClr val="bg1"/>
                </a:solidFill>
              </a:rPr>
              <a:t>Perfect Model?</a:t>
            </a:r>
          </a:p>
        </p:txBody>
      </p:sp>
      <p:pic>
        <p:nvPicPr>
          <p:cNvPr id="8" name="Graphic 7" descr="Crown outline">
            <a:extLst>
              <a:ext uri="{FF2B5EF4-FFF2-40B4-BE49-F238E27FC236}">
                <a16:creationId xmlns:a16="http://schemas.microsoft.com/office/drawing/2014/main" id="{DD374385-30E1-B8DF-F69E-68A4BB96DC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44241">
            <a:off x="3564341" y="1578956"/>
            <a:ext cx="1060466" cy="1060466"/>
          </a:xfrm>
          <a:prstGeom prst="rect">
            <a:avLst/>
          </a:prstGeom>
          <a:effectLst>
            <a:glow rad="101600">
              <a:srgbClr val="FFFF00">
                <a:alpha val="40000"/>
              </a:srgbClr>
            </a:glow>
          </a:effectLst>
        </p:spPr>
      </p:pic>
      <p:sp>
        <p:nvSpPr>
          <p:cNvPr id="23" name="TextBox 22">
            <a:extLst>
              <a:ext uri="{FF2B5EF4-FFF2-40B4-BE49-F238E27FC236}">
                <a16:creationId xmlns:a16="http://schemas.microsoft.com/office/drawing/2014/main" id="{A98051F3-F4D7-EB35-5964-01FF2D4008FD}"/>
              </a:ext>
            </a:extLst>
          </p:cNvPr>
          <p:cNvSpPr txBox="1"/>
          <p:nvPr/>
        </p:nvSpPr>
        <p:spPr>
          <a:xfrm>
            <a:off x="3328487" y="5024269"/>
            <a:ext cx="3113257" cy="523220"/>
          </a:xfrm>
          <a:prstGeom prst="rect">
            <a:avLst/>
          </a:prstGeom>
          <a:noFill/>
        </p:spPr>
        <p:txBody>
          <a:bodyPr wrap="square" rtlCol="0">
            <a:spAutoFit/>
          </a:bodyPr>
          <a:lstStyle/>
          <a:p>
            <a:r>
              <a:rPr lang="en-CA" sz="2800">
                <a:solidFill>
                  <a:srgbClr val="E8E8E2"/>
                </a:solidFill>
              </a:rPr>
              <a:t>Not at this stage</a:t>
            </a:r>
          </a:p>
        </p:txBody>
      </p:sp>
      <p:sp>
        <p:nvSpPr>
          <p:cNvPr id="25" name="Title 1">
            <a:extLst>
              <a:ext uri="{FF2B5EF4-FFF2-40B4-BE49-F238E27FC236}">
                <a16:creationId xmlns:a16="http://schemas.microsoft.com/office/drawing/2014/main" id="{7DF07551-39B0-0948-F84F-8255F5C612E6}"/>
              </a:ext>
            </a:extLst>
          </p:cNvPr>
          <p:cNvSpPr txBox="1">
            <a:spLocks/>
          </p:cNvSpPr>
          <p:nvPr/>
        </p:nvSpPr>
        <p:spPr>
          <a:xfrm>
            <a:off x="7328847" y="942390"/>
            <a:ext cx="4134537" cy="71466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n-CA" sz="4000">
                <a:solidFill>
                  <a:schemeClr val="accent1"/>
                </a:solidFill>
              </a:rPr>
              <a:t>Next Steps</a:t>
            </a:r>
          </a:p>
        </p:txBody>
      </p:sp>
      <p:sp>
        <p:nvSpPr>
          <p:cNvPr id="43" name="TextBox 42">
            <a:extLst>
              <a:ext uri="{FF2B5EF4-FFF2-40B4-BE49-F238E27FC236}">
                <a16:creationId xmlns:a16="http://schemas.microsoft.com/office/drawing/2014/main" id="{D103BCE9-349F-F4C8-9F66-5D5753B38311}"/>
              </a:ext>
            </a:extLst>
          </p:cNvPr>
          <p:cNvSpPr txBox="1"/>
          <p:nvPr/>
        </p:nvSpPr>
        <p:spPr>
          <a:xfrm>
            <a:off x="7216226" y="1959524"/>
            <a:ext cx="4689010" cy="707886"/>
          </a:xfrm>
          <a:prstGeom prst="rect">
            <a:avLst/>
          </a:prstGeom>
          <a:noFill/>
        </p:spPr>
        <p:txBody>
          <a:bodyPr wrap="square" rtlCol="0">
            <a:spAutoFit/>
          </a:bodyPr>
          <a:lstStyle/>
          <a:p>
            <a:pPr marL="285750" indent="-285750">
              <a:buFont typeface="Arial" panose="020B0604020202020204" pitchFamily="34" charset="0"/>
              <a:buChar char="•"/>
            </a:pPr>
            <a:r>
              <a:rPr lang="en-CA" sz="2000"/>
              <a:t>Data modification</a:t>
            </a:r>
          </a:p>
          <a:p>
            <a:pPr marL="742950" lvl="1" indent="-285750">
              <a:buFont typeface="Arial" panose="020B0604020202020204" pitchFamily="34" charset="0"/>
              <a:buChar char="•"/>
            </a:pPr>
            <a:r>
              <a:rPr lang="en-CA" sz="2000"/>
              <a:t>Details vs. Noise</a:t>
            </a:r>
          </a:p>
        </p:txBody>
      </p:sp>
      <p:sp>
        <p:nvSpPr>
          <p:cNvPr id="44" name="TextBox 43">
            <a:extLst>
              <a:ext uri="{FF2B5EF4-FFF2-40B4-BE49-F238E27FC236}">
                <a16:creationId xmlns:a16="http://schemas.microsoft.com/office/drawing/2014/main" id="{43F1F6B8-8E2F-4418-DD83-95026B14994D}"/>
              </a:ext>
            </a:extLst>
          </p:cNvPr>
          <p:cNvSpPr txBox="1"/>
          <p:nvPr/>
        </p:nvSpPr>
        <p:spPr>
          <a:xfrm>
            <a:off x="7233580" y="3611324"/>
            <a:ext cx="4689010" cy="1323439"/>
          </a:xfrm>
          <a:prstGeom prst="rect">
            <a:avLst/>
          </a:prstGeom>
          <a:noFill/>
        </p:spPr>
        <p:txBody>
          <a:bodyPr wrap="square" rtlCol="0">
            <a:spAutoFit/>
          </a:bodyPr>
          <a:lstStyle/>
          <a:p>
            <a:pPr marL="285750" indent="-285750">
              <a:buFont typeface="Arial" panose="020B0604020202020204" pitchFamily="34" charset="0"/>
              <a:buChar char="•"/>
            </a:pPr>
            <a:r>
              <a:rPr lang="en-CA" sz="2000"/>
              <a:t>Removed `Immigration Status` from the model</a:t>
            </a:r>
          </a:p>
          <a:p>
            <a:pPr marL="285750" indent="-285750">
              <a:buFont typeface="Arial" panose="020B0604020202020204" pitchFamily="34" charset="0"/>
              <a:buChar char="•"/>
            </a:pPr>
            <a:r>
              <a:rPr lang="en-CA" sz="2000"/>
              <a:t>Ran the SVM model using method 2</a:t>
            </a:r>
          </a:p>
          <a:p>
            <a:pPr marL="285750" indent="-285750">
              <a:buFont typeface="Arial" panose="020B0604020202020204" pitchFamily="34" charset="0"/>
              <a:buChar char="•"/>
            </a:pPr>
            <a:r>
              <a:rPr lang="en-CA" sz="2000"/>
              <a:t>Result?</a:t>
            </a:r>
          </a:p>
        </p:txBody>
      </p:sp>
      <p:sp>
        <p:nvSpPr>
          <p:cNvPr id="45" name="Title 1">
            <a:extLst>
              <a:ext uri="{FF2B5EF4-FFF2-40B4-BE49-F238E27FC236}">
                <a16:creationId xmlns:a16="http://schemas.microsoft.com/office/drawing/2014/main" id="{1638FAF0-0275-99B5-3302-29EB9D8956CD}"/>
              </a:ext>
            </a:extLst>
          </p:cNvPr>
          <p:cNvSpPr txBox="1">
            <a:spLocks/>
          </p:cNvSpPr>
          <p:nvPr/>
        </p:nvSpPr>
        <p:spPr>
          <a:xfrm>
            <a:off x="7328847" y="2974756"/>
            <a:ext cx="4134537" cy="71466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6000" b="1" i="0" kern="1200">
                <a:solidFill>
                  <a:schemeClr val="tx1"/>
                </a:solidFill>
                <a:latin typeface="+mj-lt"/>
                <a:ea typeface="+mj-ea"/>
                <a:cs typeface="+mj-cs"/>
              </a:defRPr>
            </a:lvl1pPr>
          </a:lstStyle>
          <a:p>
            <a:r>
              <a:rPr lang="en-CA" sz="2800">
                <a:solidFill>
                  <a:schemeClr val="accent1"/>
                </a:solidFill>
              </a:rPr>
              <a:t>Approach</a:t>
            </a:r>
          </a:p>
        </p:txBody>
      </p:sp>
      <p:graphicFrame>
        <p:nvGraphicFramePr>
          <p:cNvPr id="46" name="Table 46">
            <a:extLst>
              <a:ext uri="{FF2B5EF4-FFF2-40B4-BE49-F238E27FC236}">
                <a16:creationId xmlns:a16="http://schemas.microsoft.com/office/drawing/2014/main" id="{DFE42759-C003-62CA-69CA-0911E25011F6}"/>
              </a:ext>
            </a:extLst>
          </p:cNvPr>
          <p:cNvGraphicFramePr>
            <a:graphicFrameLocks noGrp="1"/>
          </p:cNvGraphicFramePr>
          <p:nvPr/>
        </p:nvGraphicFramePr>
        <p:xfrm>
          <a:off x="7077934" y="5133597"/>
          <a:ext cx="4950190" cy="1010920"/>
        </p:xfrm>
        <a:graphic>
          <a:graphicData uri="http://schemas.openxmlformats.org/drawingml/2006/table">
            <a:tbl>
              <a:tblPr firstRow="1" bandRow="1">
                <a:tableStyleId>{5C22544A-7EE6-4342-B048-85BDC9FD1C3A}</a:tableStyleId>
              </a:tblPr>
              <a:tblGrid>
                <a:gridCol w="2475095">
                  <a:extLst>
                    <a:ext uri="{9D8B030D-6E8A-4147-A177-3AD203B41FA5}">
                      <a16:colId xmlns:a16="http://schemas.microsoft.com/office/drawing/2014/main" val="1694569987"/>
                    </a:ext>
                  </a:extLst>
                </a:gridCol>
                <a:gridCol w="2475095">
                  <a:extLst>
                    <a:ext uri="{9D8B030D-6E8A-4147-A177-3AD203B41FA5}">
                      <a16:colId xmlns:a16="http://schemas.microsoft.com/office/drawing/2014/main" val="1359337339"/>
                    </a:ext>
                  </a:extLst>
                </a:gridCol>
              </a:tblGrid>
              <a:tr h="370840">
                <a:tc>
                  <a:txBody>
                    <a:bodyPr/>
                    <a:lstStyle/>
                    <a:p>
                      <a:r>
                        <a:rPr lang="en-CA"/>
                        <a:t>Original </a:t>
                      </a:r>
                    </a:p>
                    <a:p>
                      <a:r>
                        <a:rPr lang="en-CA"/>
                        <a:t>Mean Accuracy</a:t>
                      </a:r>
                    </a:p>
                  </a:txBody>
                  <a:tcPr/>
                </a:tc>
                <a:tc>
                  <a:txBody>
                    <a:bodyPr/>
                    <a:lstStyle/>
                    <a:p>
                      <a:r>
                        <a:rPr lang="en-CA"/>
                        <a:t>Refined </a:t>
                      </a:r>
                    </a:p>
                    <a:p>
                      <a:r>
                        <a:rPr lang="en-CA"/>
                        <a:t>Mean Accuracy</a:t>
                      </a:r>
                    </a:p>
                  </a:txBody>
                  <a:tcPr/>
                </a:tc>
                <a:extLst>
                  <a:ext uri="{0D108BD9-81ED-4DB2-BD59-A6C34878D82A}">
                    <a16:rowId xmlns:a16="http://schemas.microsoft.com/office/drawing/2014/main" val="3972095444"/>
                  </a:ext>
                </a:extLst>
              </a:tr>
              <a:tr h="370840">
                <a:tc>
                  <a:txBody>
                    <a:bodyPr/>
                    <a:lstStyle/>
                    <a:p>
                      <a:r>
                        <a:rPr lang="en-CA"/>
                        <a:t>0.597</a:t>
                      </a:r>
                    </a:p>
                  </a:txBody>
                  <a:tcPr/>
                </a:tc>
                <a:tc>
                  <a:txBody>
                    <a:bodyPr/>
                    <a:lstStyle/>
                    <a:p>
                      <a:r>
                        <a:rPr lang="en-CA"/>
                        <a:t>0.596</a:t>
                      </a:r>
                    </a:p>
                  </a:txBody>
                  <a:tcPr/>
                </a:tc>
                <a:extLst>
                  <a:ext uri="{0D108BD9-81ED-4DB2-BD59-A6C34878D82A}">
                    <a16:rowId xmlns:a16="http://schemas.microsoft.com/office/drawing/2014/main" val="337821056"/>
                  </a:ext>
                </a:extLst>
              </a:tr>
            </a:tbl>
          </a:graphicData>
        </a:graphic>
      </p:graphicFrame>
    </p:spTree>
    <p:extLst>
      <p:ext uri="{BB962C8B-B14F-4D97-AF65-F5344CB8AC3E}">
        <p14:creationId xmlns:p14="http://schemas.microsoft.com/office/powerpoint/2010/main" val="10776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525B-8481-FD9E-D73D-BDC585DD8D21}"/>
              </a:ext>
            </a:extLst>
          </p:cNvPr>
          <p:cNvSpPr>
            <a:spLocks noGrp="1"/>
          </p:cNvSpPr>
          <p:nvPr>
            <p:ph type="ctrTitle"/>
          </p:nvPr>
        </p:nvSpPr>
        <p:spPr>
          <a:xfrm>
            <a:off x="565150" y="768334"/>
            <a:ext cx="5066001" cy="1101409"/>
          </a:xfrm>
        </p:spPr>
        <p:txBody>
          <a:bodyPr>
            <a:normAutofit fontScale="90000"/>
          </a:bodyPr>
          <a:lstStyle/>
          <a:p>
            <a:r>
              <a:rPr lang="en-CA" sz="4400">
                <a:solidFill>
                  <a:schemeClr val="accent1"/>
                </a:solidFill>
              </a:rPr>
              <a:t>Next Steps</a:t>
            </a:r>
            <a:br>
              <a:rPr lang="en-CA" sz="4400">
                <a:solidFill>
                  <a:schemeClr val="accent1"/>
                </a:solidFill>
              </a:rPr>
            </a:br>
            <a:r>
              <a:rPr lang="en-CA" sz="3600">
                <a:solidFill>
                  <a:schemeClr val="accent1"/>
                </a:solidFill>
              </a:rPr>
              <a:t>(cont’d)</a:t>
            </a:r>
            <a:endParaRPr lang="en-CA" sz="3600"/>
          </a:p>
        </p:txBody>
      </p:sp>
      <p:sp>
        <p:nvSpPr>
          <p:cNvPr id="4" name="TextBox 3">
            <a:extLst>
              <a:ext uri="{FF2B5EF4-FFF2-40B4-BE49-F238E27FC236}">
                <a16:creationId xmlns:a16="http://schemas.microsoft.com/office/drawing/2014/main" id="{26C5262C-2A7C-A8B3-480D-1F14A514E816}"/>
              </a:ext>
            </a:extLst>
          </p:cNvPr>
          <p:cNvSpPr txBox="1"/>
          <p:nvPr/>
        </p:nvSpPr>
        <p:spPr>
          <a:xfrm>
            <a:off x="565150" y="2437196"/>
            <a:ext cx="4689010" cy="2246769"/>
          </a:xfrm>
          <a:prstGeom prst="rect">
            <a:avLst/>
          </a:prstGeom>
          <a:noFill/>
        </p:spPr>
        <p:txBody>
          <a:bodyPr wrap="square" rtlCol="0">
            <a:spAutoFit/>
          </a:bodyPr>
          <a:lstStyle/>
          <a:p>
            <a:pPr marL="285750" indent="-285750">
              <a:buFont typeface="Arial" panose="020B0604020202020204" pitchFamily="34" charset="0"/>
              <a:buChar char="•"/>
            </a:pPr>
            <a:r>
              <a:rPr lang="en-CA" sz="2000"/>
              <a:t>Data modification</a:t>
            </a:r>
          </a:p>
          <a:p>
            <a:pPr marL="742950" lvl="1" indent="-285750">
              <a:buFont typeface="Arial" panose="020B0604020202020204" pitchFamily="34" charset="0"/>
              <a:buChar char="•"/>
            </a:pPr>
            <a:r>
              <a:rPr lang="en-CA" sz="2000"/>
              <a:t>Details vs. Noise</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Investigate relationships between target variable and predictors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Understanding of model algorithms</a:t>
            </a:r>
          </a:p>
        </p:txBody>
      </p:sp>
    </p:spTree>
    <p:extLst>
      <p:ext uri="{BB962C8B-B14F-4D97-AF65-F5344CB8AC3E}">
        <p14:creationId xmlns:p14="http://schemas.microsoft.com/office/powerpoint/2010/main" val="44791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946F-AF36-549D-F61A-3A2B5F5A42F8}"/>
              </a:ext>
            </a:extLst>
          </p:cNvPr>
          <p:cNvSpPr>
            <a:spLocks noGrp="1"/>
          </p:cNvSpPr>
          <p:nvPr>
            <p:ph type="title"/>
          </p:nvPr>
        </p:nvSpPr>
        <p:spPr>
          <a:xfrm>
            <a:off x="2734591" y="858387"/>
            <a:ext cx="6226946" cy="1051099"/>
          </a:xfrm>
        </p:spPr>
        <p:txBody>
          <a:bodyPr>
            <a:noAutofit/>
          </a:bodyPr>
          <a:lstStyle/>
          <a:p>
            <a:pPr algn="ctr"/>
            <a:r>
              <a:rPr lang="en-CA" sz="4800"/>
              <a:t>Acknowledgement</a:t>
            </a:r>
          </a:p>
        </p:txBody>
      </p:sp>
      <p:sp>
        <p:nvSpPr>
          <p:cNvPr id="5" name="TextBox 4">
            <a:extLst>
              <a:ext uri="{FF2B5EF4-FFF2-40B4-BE49-F238E27FC236}">
                <a16:creationId xmlns:a16="http://schemas.microsoft.com/office/drawing/2014/main" id="{B59FCA99-D047-324C-D0DF-8AD1B9F3E1AF}"/>
              </a:ext>
            </a:extLst>
          </p:cNvPr>
          <p:cNvSpPr txBox="1"/>
          <p:nvPr/>
        </p:nvSpPr>
        <p:spPr>
          <a:xfrm>
            <a:off x="2888776" y="2406804"/>
            <a:ext cx="6414448" cy="1754326"/>
          </a:xfrm>
          <a:prstGeom prst="rect">
            <a:avLst/>
          </a:prstGeom>
          <a:noFill/>
        </p:spPr>
        <p:txBody>
          <a:bodyPr wrap="square" rtlCol="0">
            <a:spAutoFit/>
          </a:bodyPr>
          <a:lstStyle/>
          <a:p>
            <a:pPr algn="just"/>
            <a:r>
              <a:rPr lang="en-CA"/>
              <a:t>We would to thank everyone in attendance today for being present and following along with us. We would also like to express our gratitude for Dr. Edwards for his support and encouragement.  A thank-you also goes out to Statistics Canada for providing this lovely dataset, that fueled our exploration into the wonderful world of data science.</a:t>
            </a:r>
          </a:p>
        </p:txBody>
      </p:sp>
      <p:pic>
        <p:nvPicPr>
          <p:cNvPr id="4" name="Picture 3">
            <a:extLst>
              <a:ext uri="{FF2B5EF4-FFF2-40B4-BE49-F238E27FC236}">
                <a16:creationId xmlns:a16="http://schemas.microsoft.com/office/drawing/2014/main" id="{CE80F6EC-C416-6A2A-239E-29D28A1ED30D}"/>
              </a:ext>
            </a:extLst>
          </p:cNvPr>
          <p:cNvPicPr>
            <a:picLocks noChangeAspect="1"/>
          </p:cNvPicPr>
          <p:nvPr/>
        </p:nvPicPr>
        <p:blipFill>
          <a:blip r:embed="rId2"/>
          <a:stretch>
            <a:fillRect/>
          </a:stretch>
        </p:blipFill>
        <p:spPr>
          <a:xfrm>
            <a:off x="10074692" y="607858"/>
            <a:ext cx="1552158" cy="1552158"/>
          </a:xfrm>
          <a:prstGeom prst="rect">
            <a:avLst/>
          </a:prstGeom>
        </p:spPr>
      </p:pic>
    </p:spTree>
    <p:extLst>
      <p:ext uri="{BB962C8B-B14F-4D97-AF65-F5344CB8AC3E}">
        <p14:creationId xmlns:p14="http://schemas.microsoft.com/office/powerpoint/2010/main" val="4772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88F-5717-DBDE-3E1D-F4A12936796E}"/>
              </a:ext>
            </a:extLst>
          </p:cNvPr>
          <p:cNvSpPr>
            <a:spLocks noGrp="1"/>
          </p:cNvSpPr>
          <p:nvPr>
            <p:ph type="title"/>
          </p:nvPr>
        </p:nvSpPr>
        <p:spPr>
          <a:xfrm>
            <a:off x="715314" y="287088"/>
            <a:ext cx="5483153" cy="1389127"/>
          </a:xfrm>
        </p:spPr>
        <p:txBody>
          <a:bodyPr>
            <a:noAutofit/>
          </a:bodyPr>
          <a:lstStyle/>
          <a:p>
            <a:r>
              <a:rPr lang="en-CA"/>
              <a:t>Data Preparation:</a:t>
            </a:r>
            <a:br>
              <a:rPr lang="en-CA"/>
            </a:br>
            <a:r>
              <a:rPr lang="en-CA"/>
              <a:t>Variables</a:t>
            </a:r>
          </a:p>
        </p:txBody>
      </p:sp>
      <p:sp>
        <p:nvSpPr>
          <p:cNvPr id="4" name="Text Placeholder 3">
            <a:extLst>
              <a:ext uri="{FF2B5EF4-FFF2-40B4-BE49-F238E27FC236}">
                <a16:creationId xmlns:a16="http://schemas.microsoft.com/office/drawing/2014/main" id="{15E0E083-23AF-F6E7-544A-F84D9AE0344C}"/>
              </a:ext>
            </a:extLst>
          </p:cNvPr>
          <p:cNvSpPr>
            <a:spLocks noGrp="1"/>
          </p:cNvSpPr>
          <p:nvPr>
            <p:ph type="body" sz="half" idx="2"/>
          </p:nvPr>
        </p:nvSpPr>
        <p:spPr>
          <a:xfrm>
            <a:off x="619622" y="1626185"/>
            <a:ext cx="5633386" cy="4160461"/>
          </a:xfrm>
          <a:solidFill>
            <a:srgbClr val="24393F"/>
          </a:solidFill>
        </p:spPr>
        <p:txBody>
          <a:bodyPr>
            <a:normAutofit/>
          </a:bodyPr>
          <a:lstStyle/>
          <a:p>
            <a:r>
              <a:rPr lang="en-CA" sz="2400">
                <a:solidFill>
                  <a:schemeClr val="bg1"/>
                </a:solidFill>
              </a:rPr>
              <a:t>A Summary of all 12 variables, explaining their meanings</a:t>
            </a:r>
          </a:p>
          <a:p>
            <a:endParaRPr lang="en-CA" sz="2400">
              <a:solidFill>
                <a:schemeClr val="bg1"/>
              </a:solidFill>
            </a:endParaRPr>
          </a:p>
          <a:p>
            <a:r>
              <a:rPr lang="en-CA" sz="2400" b="1">
                <a:solidFill>
                  <a:schemeClr val="bg1"/>
                </a:solidFill>
              </a:rPr>
              <a:t>Numeric Variables:</a:t>
            </a:r>
          </a:p>
          <a:p>
            <a:pPr marL="285750" indent="-285750">
              <a:buFont typeface="Arial" panose="020B0604020202020204" pitchFamily="34" charset="0"/>
              <a:buChar char="•"/>
            </a:pPr>
            <a:endParaRPr lang="en-CA" sz="2400" b="1">
              <a:solidFill>
                <a:schemeClr val="bg1"/>
              </a:solidFill>
            </a:endParaRPr>
          </a:p>
          <a:p>
            <a:pPr marL="285750" indent="-285750">
              <a:buFont typeface="Arial" panose="020B0604020202020204" pitchFamily="34" charset="0"/>
              <a:buChar char="•"/>
            </a:pPr>
            <a:r>
              <a:rPr lang="en-CA" sz="2400">
                <a:solidFill>
                  <a:schemeClr val="bg1"/>
                </a:solidFill>
              </a:rPr>
              <a:t>UHRSMAIN</a:t>
            </a:r>
          </a:p>
          <a:p>
            <a:pPr marL="285750" indent="-285750">
              <a:buFont typeface="Arial" panose="020B0604020202020204" pitchFamily="34" charset="0"/>
              <a:buChar char="•"/>
            </a:pPr>
            <a:r>
              <a:rPr lang="en-CA" sz="2400">
                <a:solidFill>
                  <a:schemeClr val="bg1"/>
                </a:solidFill>
              </a:rPr>
              <a:t>TENURE</a:t>
            </a:r>
          </a:p>
          <a:p>
            <a:pPr marL="285750" indent="-285750">
              <a:buFont typeface="Arial" panose="020B0604020202020204" pitchFamily="34" charset="0"/>
              <a:buChar char="•"/>
            </a:pPr>
            <a:r>
              <a:rPr lang="en-CA" sz="2400">
                <a:solidFill>
                  <a:schemeClr val="bg1"/>
                </a:solidFill>
              </a:rPr>
              <a:t>HRLYEARN</a:t>
            </a:r>
          </a:p>
          <a:p>
            <a:endParaRPr lang="en-CA" sz="2400"/>
          </a:p>
        </p:txBody>
      </p:sp>
      <p:sp>
        <p:nvSpPr>
          <p:cNvPr id="131" name="TextBox 130">
            <a:extLst>
              <a:ext uri="{FF2B5EF4-FFF2-40B4-BE49-F238E27FC236}">
                <a16:creationId xmlns:a16="http://schemas.microsoft.com/office/drawing/2014/main" id="{05081B5B-C162-20FC-63AE-9D174D22391E}"/>
              </a:ext>
            </a:extLst>
          </p:cNvPr>
          <p:cNvSpPr txBox="1"/>
          <p:nvPr/>
        </p:nvSpPr>
        <p:spPr>
          <a:xfrm>
            <a:off x="6566003" y="893377"/>
            <a:ext cx="1337479" cy="369332"/>
          </a:xfrm>
          <a:prstGeom prst="rect">
            <a:avLst/>
          </a:prstGeom>
          <a:noFill/>
        </p:spPr>
        <p:txBody>
          <a:bodyPr wrap="square" rtlCol="0">
            <a:spAutoFit/>
          </a:bodyPr>
          <a:lstStyle/>
          <a:p>
            <a:r>
              <a:rPr lang="en-CA" b="1"/>
              <a:t>Variables</a:t>
            </a:r>
          </a:p>
        </p:txBody>
      </p:sp>
      <p:sp>
        <p:nvSpPr>
          <p:cNvPr id="137" name="TextBox 136">
            <a:extLst>
              <a:ext uri="{FF2B5EF4-FFF2-40B4-BE49-F238E27FC236}">
                <a16:creationId xmlns:a16="http://schemas.microsoft.com/office/drawing/2014/main" id="{6F720C4B-EC53-7768-7EAF-FFF9BF9F96F5}"/>
              </a:ext>
            </a:extLst>
          </p:cNvPr>
          <p:cNvSpPr txBox="1"/>
          <p:nvPr/>
        </p:nvSpPr>
        <p:spPr>
          <a:xfrm>
            <a:off x="8464734" y="891582"/>
            <a:ext cx="2320119" cy="369332"/>
          </a:xfrm>
          <a:prstGeom prst="rect">
            <a:avLst/>
          </a:prstGeom>
          <a:noFill/>
        </p:spPr>
        <p:txBody>
          <a:bodyPr wrap="square" rtlCol="0">
            <a:spAutoFit/>
          </a:bodyPr>
          <a:lstStyle/>
          <a:p>
            <a:r>
              <a:rPr lang="en-CA" b="1"/>
              <a:t>Meanings</a:t>
            </a:r>
          </a:p>
        </p:txBody>
      </p:sp>
      <p:cxnSp>
        <p:nvCxnSpPr>
          <p:cNvPr id="139" name="Straight Connector 138">
            <a:extLst>
              <a:ext uri="{FF2B5EF4-FFF2-40B4-BE49-F238E27FC236}">
                <a16:creationId xmlns:a16="http://schemas.microsoft.com/office/drawing/2014/main" id="{9227D738-811B-9D32-AD1E-C1C2F01006D8}"/>
              </a:ext>
            </a:extLst>
          </p:cNvPr>
          <p:cNvCxnSpPr/>
          <p:nvPr/>
        </p:nvCxnSpPr>
        <p:spPr>
          <a:xfrm>
            <a:off x="525548" y="1313597"/>
            <a:ext cx="567291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791DA8D-E42B-6A7E-C2B0-C7777467B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403" y="1455517"/>
            <a:ext cx="4218850" cy="433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2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8" name="Straight Connector 3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18758-48A1-4A50-3BD4-4808A5966959}"/>
              </a:ext>
            </a:extLst>
          </p:cNvPr>
          <p:cNvSpPr>
            <a:spLocks noGrp="1"/>
          </p:cNvSpPr>
          <p:nvPr>
            <p:ph type="title"/>
          </p:nvPr>
        </p:nvSpPr>
        <p:spPr>
          <a:xfrm>
            <a:off x="566924" y="765768"/>
            <a:ext cx="6402597" cy="1063244"/>
          </a:xfrm>
        </p:spPr>
        <p:txBody>
          <a:bodyPr vert="horz" lIns="91440" tIns="45720" rIns="91440" bIns="45720" rtlCol="0" anchor="t">
            <a:normAutofit/>
          </a:bodyPr>
          <a:lstStyle/>
          <a:p>
            <a:pPr>
              <a:lnSpc>
                <a:spcPct val="90000"/>
              </a:lnSpc>
            </a:pPr>
            <a:r>
              <a:rPr lang="en-US" sz="3400"/>
              <a:t>Firsts 6 rows of Labour Force Survey Data</a:t>
            </a:r>
          </a:p>
        </p:txBody>
      </p:sp>
      <p:grpSp>
        <p:nvGrpSpPr>
          <p:cNvPr id="42" name="Group 41">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5689115D-56E0-E8C0-A467-66CC30A7AA60}"/>
              </a:ext>
            </a:extLst>
          </p:cNvPr>
          <p:cNvPicPr>
            <a:picLocks noChangeAspect="1"/>
          </p:cNvPicPr>
          <p:nvPr/>
        </p:nvPicPr>
        <p:blipFill>
          <a:blip r:embed="rId3"/>
          <a:stretch>
            <a:fillRect/>
          </a:stretch>
        </p:blipFill>
        <p:spPr>
          <a:xfrm>
            <a:off x="651489" y="2174747"/>
            <a:ext cx="10885620" cy="3701111"/>
          </a:xfrm>
          <a:prstGeom prst="rect">
            <a:avLst/>
          </a:prstGeom>
        </p:spPr>
      </p:pic>
      <p:cxnSp>
        <p:nvCxnSpPr>
          <p:cNvPr id="48" name="Straight Connector 47">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50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E0E4"/>
        </a:solidFill>
        <a:effectLst/>
      </p:bgPr>
    </p:bg>
    <p:spTree>
      <p:nvGrpSpPr>
        <p:cNvPr id="1" name=""/>
        <p:cNvGrpSpPr/>
        <p:nvPr/>
      </p:nvGrpSpPr>
      <p:grpSpPr>
        <a:xfrm>
          <a:off x="0" y="0"/>
          <a:ext cx="0" cy="0"/>
          <a:chOff x="0" y="0"/>
          <a:chExt cx="0" cy="0"/>
        </a:xfrm>
      </p:grpSpPr>
      <p:pic>
        <p:nvPicPr>
          <p:cNvPr id="5" name="Graphic 4" descr="Research with solid fill">
            <a:extLst>
              <a:ext uri="{FF2B5EF4-FFF2-40B4-BE49-F238E27FC236}">
                <a16:creationId xmlns:a16="http://schemas.microsoft.com/office/drawing/2014/main" id="{DFA94421-8F3D-A66A-1FEA-D11A3FFE8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213" y="2818787"/>
            <a:ext cx="3589362" cy="3589362"/>
          </a:xfrm>
          <a:prstGeom prst="rect">
            <a:avLst/>
          </a:prstGeom>
        </p:spPr>
      </p:pic>
      <p:sp>
        <p:nvSpPr>
          <p:cNvPr id="2" name="Title 1">
            <a:extLst>
              <a:ext uri="{FF2B5EF4-FFF2-40B4-BE49-F238E27FC236}">
                <a16:creationId xmlns:a16="http://schemas.microsoft.com/office/drawing/2014/main" id="{F8A1BBD4-610C-34B7-3DE4-1D90F1E60127}"/>
              </a:ext>
            </a:extLst>
          </p:cNvPr>
          <p:cNvSpPr>
            <a:spLocks noGrp="1"/>
          </p:cNvSpPr>
          <p:nvPr>
            <p:ph type="ctrTitle"/>
          </p:nvPr>
        </p:nvSpPr>
        <p:spPr>
          <a:xfrm>
            <a:off x="565150" y="768334"/>
            <a:ext cx="6204140" cy="2866405"/>
          </a:xfrm>
        </p:spPr>
        <p:txBody>
          <a:bodyPr vert="horz" lIns="91440" tIns="45720" rIns="91440" bIns="45720" rtlCol="0" anchor="t">
            <a:normAutofit/>
          </a:bodyPr>
          <a:lstStyle/>
          <a:p>
            <a:r>
              <a:rPr lang="en-US" sz="6000"/>
              <a:t>Exploratory Data Analysis</a:t>
            </a:r>
          </a:p>
        </p:txBody>
      </p:sp>
    </p:spTree>
    <p:extLst>
      <p:ext uri="{BB962C8B-B14F-4D97-AF65-F5344CB8AC3E}">
        <p14:creationId xmlns:p14="http://schemas.microsoft.com/office/powerpoint/2010/main" val="324241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45D-F2F2-D195-AC5B-B8A9825DCA37}"/>
              </a:ext>
            </a:extLst>
          </p:cNvPr>
          <p:cNvSpPr>
            <a:spLocks noGrp="1"/>
          </p:cNvSpPr>
          <p:nvPr>
            <p:ph type="title"/>
          </p:nvPr>
        </p:nvSpPr>
        <p:spPr>
          <a:xfrm>
            <a:off x="565150" y="277595"/>
            <a:ext cx="6188233" cy="708994"/>
          </a:xfrm>
        </p:spPr>
        <p:txBody>
          <a:bodyPr>
            <a:normAutofit/>
          </a:bodyPr>
          <a:lstStyle/>
          <a:p>
            <a:r>
              <a:rPr lang="en-CA" sz="3200"/>
              <a:t>Exploratory Data Analysis</a:t>
            </a:r>
          </a:p>
        </p:txBody>
      </p:sp>
      <p:pic>
        <p:nvPicPr>
          <p:cNvPr id="14" name="Content Placeholder 13" descr="Chart, histogram&#10;&#10;Description automatically generated">
            <a:extLst>
              <a:ext uri="{FF2B5EF4-FFF2-40B4-BE49-F238E27FC236}">
                <a16:creationId xmlns:a16="http://schemas.microsoft.com/office/drawing/2014/main" id="{6E2BB677-168D-AD6F-1FF7-2F7AF3D32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2754" y="2160588"/>
            <a:ext cx="5040630" cy="3600450"/>
          </a:xfrm>
        </p:spPr>
      </p:pic>
      <p:sp>
        <p:nvSpPr>
          <p:cNvPr id="15" name="TextBox 14">
            <a:extLst>
              <a:ext uri="{FF2B5EF4-FFF2-40B4-BE49-F238E27FC236}">
                <a16:creationId xmlns:a16="http://schemas.microsoft.com/office/drawing/2014/main" id="{19FCFD32-DCCE-F534-A0F0-6EB4F90DE7CA}"/>
              </a:ext>
            </a:extLst>
          </p:cNvPr>
          <p:cNvSpPr txBox="1"/>
          <p:nvPr/>
        </p:nvSpPr>
        <p:spPr>
          <a:xfrm>
            <a:off x="7267075" y="1997242"/>
            <a:ext cx="4162926"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Density plot</a:t>
            </a:r>
          </a:p>
          <a:p>
            <a:pPr marL="285750" indent="-285750">
              <a:lnSpc>
                <a:spcPct val="200000"/>
              </a:lnSpc>
              <a:buFont typeface="Arial" panose="020B0604020202020204" pitchFamily="34" charset="0"/>
              <a:buChar char="•"/>
            </a:pPr>
            <a:r>
              <a:rPr lang="en-CA"/>
              <a:t>Right Skewed</a:t>
            </a:r>
          </a:p>
          <a:p>
            <a:pPr marL="285750" indent="-285750">
              <a:lnSpc>
                <a:spcPct val="200000"/>
              </a:lnSpc>
              <a:buFont typeface="Arial" panose="020B0604020202020204" pitchFamily="34" charset="0"/>
              <a:buChar char="•"/>
            </a:pPr>
            <a:r>
              <a:rPr lang="en-CA"/>
              <a:t>Peak in the 15-25 range</a:t>
            </a:r>
          </a:p>
          <a:p>
            <a:pPr marL="285750" indent="-285750">
              <a:lnSpc>
                <a:spcPct val="200000"/>
              </a:lnSpc>
              <a:buFont typeface="Arial" panose="020B0604020202020204" pitchFamily="34" charset="0"/>
              <a:buChar char="•"/>
            </a:pPr>
            <a:r>
              <a:rPr lang="en-CA"/>
              <a:t>Mean (blue dashed line)</a:t>
            </a:r>
          </a:p>
          <a:p>
            <a:pPr marL="285750" indent="-285750">
              <a:lnSpc>
                <a:spcPct val="200000"/>
              </a:lnSpc>
              <a:buFont typeface="Arial" panose="020B0604020202020204" pitchFamily="34" charset="0"/>
              <a:buChar char="•"/>
            </a:pPr>
            <a:r>
              <a:rPr lang="en-CA"/>
              <a:t>Outliers</a:t>
            </a:r>
          </a:p>
          <a:p>
            <a:pPr marL="285750" indent="-285750">
              <a:lnSpc>
                <a:spcPct val="200000"/>
              </a:lnSpc>
              <a:buFont typeface="Arial" panose="020B0604020202020204" pitchFamily="34" charset="0"/>
              <a:buChar char="•"/>
            </a:pPr>
            <a:r>
              <a:rPr lang="en-CA"/>
              <a:t>Remove outliers </a:t>
            </a:r>
          </a:p>
          <a:p>
            <a:pPr marL="285750" indent="-285750">
              <a:buFont typeface="Arial" panose="020B0604020202020204" pitchFamily="34" charset="0"/>
              <a:buChar char="•"/>
            </a:pPr>
            <a:endParaRPr lang="en-CA"/>
          </a:p>
        </p:txBody>
      </p:sp>
      <p:sp>
        <p:nvSpPr>
          <p:cNvPr id="16" name="Title 1">
            <a:extLst>
              <a:ext uri="{FF2B5EF4-FFF2-40B4-BE49-F238E27FC236}">
                <a16:creationId xmlns:a16="http://schemas.microsoft.com/office/drawing/2014/main" id="{5C7F2B70-A2AC-E3F9-8BFD-A4E91026A3BB}"/>
              </a:ext>
            </a:extLst>
          </p:cNvPr>
          <p:cNvSpPr txBox="1">
            <a:spLocks/>
          </p:cNvSpPr>
          <p:nvPr/>
        </p:nvSpPr>
        <p:spPr>
          <a:xfrm>
            <a:off x="589213" y="1188577"/>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Numerical Variables:</a:t>
            </a:r>
          </a:p>
        </p:txBody>
      </p:sp>
      <p:sp>
        <p:nvSpPr>
          <p:cNvPr id="18" name="Title 1">
            <a:extLst>
              <a:ext uri="{FF2B5EF4-FFF2-40B4-BE49-F238E27FC236}">
                <a16:creationId xmlns:a16="http://schemas.microsoft.com/office/drawing/2014/main" id="{2B6BFBCB-A784-1380-21F5-6AF1B0AE99A1}"/>
              </a:ext>
            </a:extLst>
          </p:cNvPr>
          <p:cNvSpPr txBox="1">
            <a:spLocks/>
          </p:cNvSpPr>
          <p:nvPr/>
        </p:nvSpPr>
        <p:spPr>
          <a:xfrm>
            <a:off x="1299411" y="1648326"/>
            <a:ext cx="2887577" cy="385011"/>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b="0">
                <a:solidFill>
                  <a:srgbClr val="317EAC"/>
                </a:solidFill>
                <a:latin typeface="Helvetica Neue"/>
              </a:rPr>
              <a:t>Hourly Earnings ($/Hour)</a:t>
            </a:r>
            <a:endParaRPr lang="en-CA" b="0" i="0">
              <a:solidFill>
                <a:srgbClr val="317EAC"/>
              </a:solidFill>
              <a:effectLst/>
              <a:latin typeface="Helvetica Neue"/>
            </a:endParaRPr>
          </a:p>
        </p:txBody>
      </p:sp>
    </p:spTree>
    <p:extLst>
      <p:ext uri="{BB962C8B-B14F-4D97-AF65-F5344CB8AC3E}">
        <p14:creationId xmlns:p14="http://schemas.microsoft.com/office/powerpoint/2010/main" val="253375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9FCFD32-DCCE-F534-A0F0-6EB4F90DE7CA}"/>
              </a:ext>
            </a:extLst>
          </p:cNvPr>
          <p:cNvSpPr txBox="1"/>
          <p:nvPr/>
        </p:nvSpPr>
        <p:spPr>
          <a:xfrm>
            <a:off x="7086966" y="1997242"/>
            <a:ext cx="4440016" cy="3693319"/>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CA"/>
              <a:t>1.5 rule for outliers:</a:t>
            </a:r>
          </a:p>
          <a:p>
            <a:pPr marL="742950" lvl="1" indent="-285750">
              <a:lnSpc>
                <a:spcPct val="200000"/>
              </a:lnSpc>
              <a:buFont typeface="Arial" panose="020B0604020202020204" pitchFamily="34" charset="0"/>
              <a:buChar char="•"/>
            </a:pPr>
            <a:r>
              <a:rPr lang="en-CA"/>
              <a:t>IQR = Q3 – Q1</a:t>
            </a:r>
          </a:p>
          <a:p>
            <a:pPr marL="742950" lvl="1" indent="-285750">
              <a:lnSpc>
                <a:spcPct val="200000"/>
              </a:lnSpc>
              <a:buFont typeface="Arial" panose="020B0604020202020204" pitchFamily="34" charset="0"/>
              <a:buChar char="•"/>
            </a:pPr>
            <a:r>
              <a:rPr lang="en-CA"/>
              <a:t>Lower Bound: Q1 – 1.5*IQR = 0</a:t>
            </a:r>
          </a:p>
          <a:p>
            <a:pPr marL="742950" lvl="1" indent="-285750">
              <a:lnSpc>
                <a:spcPct val="200000"/>
              </a:lnSpc>
              <a:buFont typeface="Arial" panose="020B0604020202020204" pitchFamily="34" charset="0"/>
              <a:buChar char="•"/>
            </a:pPr>
            <a:r>
              <a:rPr lang="en-CA"/>
              <a:t>Upper Bound: Q3 + 1.5*IQR = 70</a:t>
            </a:r>
          </a:p>
          <a:p>
            <a:pPr marL="285750" indent="-285750">
              <a:lnSpc>
                <a:spcPct val="200000"/>
              </a:lnSpc>
              <a:buFont typeface="Arial" panose="020B0604020202020204" pitchFamily="34" charset="0"/>
              <a:buChar char="•"/>
            </a:pPr>
            <a:r>
              <a:rPr lang="en-CA"/>
              <a:t>Mean</a:t>
            </a:r>
          </a:p>
          <a:p>
            <a:pPr marL="285750" indent="-285750">
              <a:lnSpc>
                <a:spcPct val="200000"/>
              </a:lnSpc>
              <a:buFont typeface="Arial" panose="020B0604020202020204" pitchFamily="34" charset="0"/>
              <a:buChar char="•"/>
            </a:pPr>
            <a:r>
              <a:rPr lang="en-CA"/>
              <a:t>Data normalization</a:t>
            </a:r>
          </a:p>
          <a:p>
            <a:pPr marL="285750" indent="-285750">
              <a:buFont typeface="Arial" panose="020B0604020202020204" pitchFamily="34" charset="0"/>
              <a:buChar char="•"/>
            </a:pPr>
            <a:endParaRPr lang="en-CA"/>
          </a:p>
        </p:txBody>
      </p:sp>
      <p:sp>
        <p:nvSpPr>
          <p:cNvPr id="16" name="Title 1">
            <a:extLst>
              <a:ext uri="{FF2B5EF4-FFF2-40B4-BE49-F238E27FC236}">
                <a16:creationId xmlns:a16="http://schemas.microsoft.com/office/drawing/2014/main" id="{5C7F2B70-A2AC-E3F9-8BFD-A4E91026A3BB}"/>
              </a:ext>
            </a:extLst>
          </p:cNvPr>
          <p:cNvSpPr txBox="1">
            <a:spLocks/>
          </p:cNvSpPr>
          <p:nvPr/>
        </p:nvSpPr>
        <p:spPr>
          <a:xfrm>
            <a:off x="589213" y="1188577"/>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Numerical Variables:</a:t>
            </a:r>
          </a:p>
        </p:txBody>
      </p:sp>
      <p:sp>
        <p:nvSpPr>
          <p:cNvPr id="18" name="Title 1">
            <a:extLst>
              <a:ext uri="{FF2B5EF4-FFF2-40B4-BE49-F238E27FC236}">
                <a16:creationId xmlns:a16="http://schemas.microsoft.com/office/drawing/2014/main" id="{2B6BFBCB-A784-1380-21F5-6AF1B0AE99A1}"/>
              </a:ext>
            </a:extLst>
          </p:cNvPr>
          <p:cNvSpPr txBox="1">
            <a:spLocks/>
          </p:cNvSpPr>
          <p:nvPr/>
        </p:nvSpPr>
        <p:spPr>
          <a:xfrm>
            <a:off x="1299411" y="1648326"/>
            <a:ext cx="5642810" cy="348916"/>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b="0">
                <a:solidFill>
                  <a:srgbClr val="317EAC"/>
                </a:solidFill>
                <a:latin typeface="Helvetica Neue"/>
              </a:rPr>
              <a:t>Hourly Earnings ($/Hour) - after removing outliers</a:t>
            </a:r>
            <a:endParaRPr lang="en-CA" b="0" i="0">
              <a:solidFill>
                <a:srgbClr val="317EAC"/>
              </a:solidFill>
              <a:effectLst/>
              <a:latin typeface="Helvetica Neue"/>
            </a:endParaRPr>
          </a:p>
        </p:txBody>
      </p:sp>
      <p:pic>
        <p:nvPicPr>
          <p:cNvPr id="6" name="Content Placeholder 5" descr="Chart, histogram&#10;&#10;Description automatically generated">
            <a:extLst>
              <a:ext uri="{FF2B5EF4-FFF2-40B4-BE49-F238E27FC236}">
                <a16:creationId xmlns:a16="http://schemas.microsoft.com/office/drawing/2014/main" id="{2FC04138-5151-58A9-D636-624CBC77A0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2754" y="2160588"/>
            <a:ext cx="5040630" cy="3600450"/>
          </a:xfrm>
        </p:spPr>
      </p:pic>
      <p:sp>
        <p:nvSpPr>
          <p:cNvPr id="7" name="Title 1">
            <a:extLst>
              <a:ext uri="{FF2B5EF4-FFF2-40B4-BE49-F238E27FC236}">
                <a16:creationId xmlns:a16="http://schemas.microsoft.com/office/drawing/2014/main" id="{D5499A01-9EF7-1125-C94C-CC43E0256CA9}"/>
              </a:ext>
            </a:extLst>
          </p:cNvPr>
          <p:cNvSpPr>
            <a:spLocks noGrp="1"/>
          </p:cNvSpPr>
          <p:nvPr>
            <p:ph type="title"/>
          </p:nvPr>
        </p:nvSpPr>
        <p:spPr>
          <a:xfrm>
            <a:off x="565150" y="277595"/>
            <a:ext cx="6188233" cy="708994"/>
          </a:xfrm>
        </p:spPr>
        <p:txBody>
          <a:bodyPr>
            <a:normAutofit/>
          </a:bodyPr>
          <a:lstStyle/>
          <a:p>
            <a:r>
              <a:rPr lang="en-CA" sz="3200"/>
              <a:t>Exploratory Data Analysis</a:t>
            </a:r>
          </a:p>
        </p:txBody>
      </p:sp>
    </p:spTree>
    <p:extLst>
      <p:ext uri="{BB962C8B-B14F-4D97-AF65-F5344CB8AC3E}">
        <p14:creationId xmlns:p14="http://schemas.microsoft.com/office/powerpoint/2010/main" val="17555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9FCFD32-DCCE-F534-A0F0-6EB4F90DE7CA}"/>
              </a:ext>
            </a:extLst>
          </p:cNvPr>
          <p:cNvSpPr txBox="1"/>
          <p:nvPr/>
        </p:nvSpPr>
        <p:spPr>
          <a:xfrm>
            <a:off x="7267075" y="1997242"/>
            <a:ext cx="4162926" cy="313932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CA"/>
              <a:t>Histogram</a:t>
            </a:r>
          </a:p>
          <a:p>
            <a:pPr marL="285750" indent="-285750">
              <a:lnSpc>
                <a:spcPct val="200000"/>
              </a:lnSpc>
              <a:buFont typeface="Arial" panose="020B0604020202020204" pitchFamily="34" charset="0"/>
              <a:buChar char="•"/>
            </a:pPr>
            <a:r>
              <a:rPr lang="en-CA"/>
              <a:t>Bin width of 2</a:t>
            </a:r>
          </a:p>
          <a:p>
            <a:pPr marL="285750" indent="-285750">
              <a:lnSpc>
                <a:spcPct val="200000"/>
              </a:lnSpc>
              <a:buFont typeface="Arial" panose="020B0604020202020204" pitchFamily="34" charset="0"/>
              <a:buChar char="•"/>
            </a:pPr>
            <a:r>
              <a:rPr lang="en-CA"/>
              <a:t>Mean</a:t>
            </a:r>
          </a:p>
          <a:p>
            <a:pPr marL="285750" indent="-285750">
              <a:lnSpc>
                <a:spcPct val="200000"/>
              </a:lnSpc>
              <a:buFont typeface="Arial" panose="020B0604020202020204" pitchFamily="34" charset="0"/>
              <a:buChar char="•"/>
            </a:pPr>
            <a:r>
              <a:rPr lang="en-CA"/>
              <a:t>Peak</a:t>
            </a:r>
          </a:p>
          <a:p>
            <a:pPr marL="285750" indent="-285750">
              <a:lnSpc>
                <a:spcPct val="200000"/>
              </a:lnSpc>
              <a:buFont typeface="Arial" panose="020B0604020202020204" pitchFamily="34" charset="0"/>
              <a:buChar char="•"/>
            </a:pPr>
            <a:r>
              <a:rPr lang="en-CA"/>
              <a:t>Outliers?</a:t>
            </a:r>
          </a:p>
          <a:p>
            <a:pPr marL="285750" indent="-285750">
              <a:buFont typeface="Arial" panose="020B0604020202020204" pitchFamily="34" charset="0"/>
              <a:buChar char="•"/>
            </a:pPr>
            <a:endParaRPr lang="en-CA"/>
          </a:p>
        </p:txBody>
      </p:sp>
      <p:sp>
        <p:nvSpPr>
          <p:cNvPr id="16" name="Title 1">
            <a:extLst>
              <a:ext uri="{FF2B5EF4-FFF2-40B4-BE49-F238E27FC236}">
                <a16:creationId xmlns:a16="http://schemas.microsoft.com/office/drawing/2014/main" id="{5C7F2B70-A2AC-E3F9-8BFD-A4E91026A3BB}"/>
              </a:ext>
            </a:extLst>
          </p:cNvPr>
          <p:cNvSpPr txBox="1">
            <a:spLocks/>
          </p:cNvSpPr>
          <p:nvPr/>
        </p:nvSpPr>
        <p:spPr>
          <a:xfrm>
            <a:off x="589213" y="1188577"/>
            <a:ext cx="5354388" cy="38501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i="0">
                <a:solidFill>
                  <a:srgbClr val="317EAC"/>
                </a:solidFill>
                <a:effectLst/>
                <a:latin typeface="Helvetica Neue"/>
              </a:rPr>
              <a:t>Numerical Variables:</a:t>
            </a:r>
          </a:p>
        </p:txBody>
      </p:sp>
      <p:sp>
        <p:nvSpPr>
          <p:cNvPr id="18" name="Title 1">
            <a:extLst>
              <a:ext uri="{FF2B5EF4-FFF2-40B4-BE49-F238E27FC236}">
                <a16:creationId xmlns:a16="http://schemas.microsoft.com/office/drawing/2014/main" id="{2B6BFBCB-A784-1380-21F5-6AF1B0AE99A1}"/>
              </a:ext>
            </a:extLst>
          </p:cNvPr>
          <p:cNvSpPr txBox="1">
            <a:spLocks/>
          </p:cNvSpPr>
          <p:nvPr/>
        </p:nvSpPr>
        <p:spPr>
          <a:xfrm>
            <a:off x="1299411" y="1648326"/>
            <a:ext cx="5453972" cy="348916"/>
          </a:xfrm>
          <a:prstGeom prst="rect">
            <a:avLst/>
          </a:prstGeom>
        </p:spPr>
        <p:txBody>
          <a:bodyPr vert="horz" lIns="91440" tIns="45720" rIns="91440" bIns="45720" rtlCol="0" anchor="t">
            <a:normAutofit fontScale="475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l"/>
            <a:r>
              <a:rPr lang="en-CA" b="0">
                <a:solidFill>
                  <a:srgbClr val="317EAC"/>
                </a:solidFill>
                <a:latin typeface="Helvetica Neue"/>
              </a:rPr>
              <a:t>Usual Hours Worked At Main Job (per week)</a:t>
            </a:r>
            <a:endParaRPr lang="en-CA" b="0" i="0">
              <a:solidFill>
                <a:srgbClr val="317EAC"/>
              </a:solidFill>
              <a:effectLst/>
              <a:latin typeface="Helvetica Neue"/>
            </a:endParaRPr>
          </a:p>
        </p:txBody>
      </p:sp>
      <p:pic>
        <p:nvPicPr>
          <p:cNvPr id="9" name="Content Placeholder 8" descr="Chart&#10;&#10;Description automatically generated">
            <a:extLst>
              <a:ext uri="{FF2B5EF4-FFF2-40B4-BE49-F238E27FC236}">
                <a16:creationId xmlns:a16="http://schemas.microsoft.com/office/drawing/2014/main" id="{51F6E7B2-C9FE-DDDF-50F0-AA0541C17A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2754" y="2160588"/>
            <a:ext cx="5040630" cy="3600450"/>
          </a:xfrm>
        </p:spPr>
      </p:pic>
      <p:sp>
        <p:nvSpPr>
          <p:cNvPr id="5" name="Title 1">
            <a:extLst>
              <a:ext uri="{FF2B5EF4-FFF2-40B4-BE49-F238E27FC236}">
                <a16:creationId xmlns:a16="http://schemas.microsoft.com/office/drawing/2014/main" id="{FF620304-317C-CD27-0A57-E481F2108934}"/>
              </a:ext>
            </a:extLst>
          </p:cNvPr>
          <p:cNvSpPr txBox="1">
            <a:spLocks/>
          </p:cNvSpPr>
          <p:nvPr/>
        </p:nvSpPr>
        <p:spPr>
          <a:xfrm>
            <a:off x="565150" y="277595"/>
            <a:ext cx="6188233" cy="708994"/>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r>
              <a:rPr lang="en-CA" sz="3200"/>
              <a:t>Exploratory Data Analysis</a:t>
            </a:r>
          </a:p>
        </p:txBody>
      </p:sp>
    </p:spTree>
    <p:extLst>
      <p:ext uri="{BB962C8B-B14F-4D97-AF65-F5344CB8AC3E}">
        <p14:creationId xmlns:p14="http://schemas.microsoft.com/office/powerpoint/2010/main" val="12251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PunchcardVTI">
  <a:themeElements>
    <a:clrScheme name="Custom 4">
      <a:dk1>
        <a:srgbClr val="000000"/>
      </a:dk1>
      <a:lt1>
        <a:srgbClr val="FFFFFF"/>
      </a:lt1>
      <a:dk2>
        <a:srgbClr val="24393F"/>
      </a:dk2>
      <a:lt2>
        <a:srgbClr val="E8E8E2"/>
      </a:lt2>
      <a:accent1>
        <a:srgbClr val="325059"/>
      </a:accent1>
      <a:accent2>
        <a:srgbClr val="6A90CE"/>
      </a:accent2>
      <a:accent3>
        <a:srgbClr val="5AAEC3"/>
      </a:accent3>
      <a:accent4>
        <a:srgbClr val="24393F"/>
      </a:accent4>
      <a:accent5>
        <a:srgbClr val="68B484"/>
      </a:accent5>
      <a:accent6>
        <a:srgbClr val="62B65E"/>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3400</Words>
  <Application>Microsoft Office PowerPoint</Application>
  <PresentationFormat>Widescreen</PresentationFormat>
  <Paragraphs>277</Paragraphs>
  <Slides>33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Arial</vt:lpstr>
      <vt:lpstr>Arial</vt:lpstr>
      <vt:lpstr>Calibri</vt:lpstr>
      <vt:lpstr>Helvetica Neue</vt:lpstr>
      <vt:lpstr>IBM Plex Sans</vt:lpstr>
      <vt:lpstr>Neue Haas Grotesk Text Pro</vt:lpstr>
      <vt:lpstr>Söhne</vt:lpstr>
      <vt:lpstr>PunchcardVTI</vt:lpstr>
      <vt:lpstr>Exploring Canada’s Labour Market </vt:lpstr>
      <vt:lpstr>Introduction</vt:lpstr>
      <vt:lpstr>Data Preparation: Labour Force Survey (LFS)</vt:lpstr>
      <vt:lpstr>Data Preparation: Variables</vt:lpstr>
      <vt:lpstr>Firsts 6 rows of Labour Force Survey Data</vt:lpstr>
      <vt:lpstr>Exploratory Data Analysis</vt:lpstr>
      <vt:lpstr>Exploratory Data Analysis</vt:lpstr>
      <vt:lpstr>Exploratory Data Analysis</vt:lpstr>
      <vt:lpstr>PowerPoint Presentation</vt:lpstr>
      <vt:lpstr>Exploratory Data Analysis</vt:lpstr>
      <vt:lpstr>Exploratory Data Analysis</vt:lpstr>
      <vt:lpstr>PowerPoint Presentation</vt:lpstr>
      <vt:lpstr>PowerPoint Presentation</vt:lpstr>
      <vt:lpstr>PowerPoint Presentation</vt:lpstr>
      <vt:lpstr>PowerPoint Presentation</vt:lpstr>
      <vt:lpstr>PowerPoint Presentation</vt:lpstr>
      <vt:lpstr>Predictive Modelling</vt:lpstr>
      <vt:lpstr>PowerPoint Presentation</vt:lpstr>
      <vt:lpstr>PowerPoint Presentation</vt:lpstr>
      <vt:lpstr>PowerPoint Presentation</vt:lpstr>
      <vt:lpstr>PowerPoint Presentation</vt:lpstr>
      <vt:lpstr>Model Accuracy</vt:lpstr>
      <vt:lpstr>Model Performance Comparing Resample Methods</vt:lpstr>
      <vt:lpstr>Model Performance Comparing Resample Methods</vt:lpstr>
      <vt:lpstr>Model Performance Comparing Resample Methods</vt:lpstr>
      <vt:lpstr>PowerPoint Presentation</vt:lpstr>
      <vt:lpstr>PowerPoint Presentation</vt:lpstr>
      <vt:lpstr>PowerPoint Presentation</vt:lpstr>
      <vt:lpstr>PowerPoint Presentation</vt:lpstr>
      <vt:lpstr>PowerPoint Presentation</vt:lpstr>
      <vt:lpstr>PowerPoint Presentation</vt:lpstr>
      <vt:lpstr>Next Steps (cont’d)</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Lu,Cindy</dc:creator>
  <cp:lastModifiedBy>d'Entremont,Francois</cp:lastModifiedBy>
  <cp:revision>1</cp:revision>
  <dcterms:created xsi:type="dcterms:W3CDTF">2022-12-09T13:57:41Z</dcterms:created>
  <dcterms:modified xsi:type="dcterms:W3CDTF">2022-12-19T04:05:57Z</dcterms:modified>
</cp:coreProperties>
</file>